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65" r:id="rId5"/>
    <p:sldId id="260" r:id="rId6"/>
    <p:sldId id="266" r:id="rId7"/>
    <p:sldId id="261" r:id="rId8"/>
    <p:sldId id="262" r:id="rId9"/>
    <p:sldId id="267" r:id="rId10"/>
    <p:sldId id="268" r:id="rId11"/>
    <p:sldId id="271" r:id="rId12"/>
    <p:sldId id="274" r:id="rId13"/>
    <p:sldId id="275" r:id="rId14"/>
    <p:sldId id="276" r:id="rId15"/>
    <p:sldId id="272" r:id="rId16"/>
    <p:sldId id="273" r:id="rId17"/>
  </p:sldIdLst>
  <p:sldSz cx="9144000" cy="6858000" type="screen4x3"/>
  <p:notesSz cx="6858000" cy="9144000"/>
  <p:embeddedFontLst>
    <p:embeddedFont>
      <p:font typeface="Futura" panose="02020800000000000000" pitchFamily="18" charset="0"/>
      <p:bold r:id="rId18"/>
    </p:embeddedFont>
    <p:embeddedFont>
      <p:font typeface="Cambria" panose="02040503050406030204" pitchFamily="18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Futura Lt BT" panose="020B0402020204020303"/>
      <p:regular r:id="rId27"/>
    </p:embeddedFont>
    <p:embeddedFont>
      <p:font typeface="Calibri Light" panose="020F0302020204030204" pitchFamily="34" charset="0"/>
      <p:regular r:id="rId28"/>
      <p: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F0D"/>
    <a:srgbClr val="721E7C"/>
    <a:srgbClr val="EC5F0F"/>
    <a:srgbClr val="751F81"/>
    <a:srgbClr val="0E51A1"/>
    <a:srgbClr val="70AD47"/>
    <a:srgbClr val="C1C600"/>
    <a:srgbClr val="711E7D"/>
    <a:srgbClr val="E51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50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41DB60-9D1B-4820-B70B-FEF3D3D26021}" type="doc">
      <dgm:prSet loTypeId="urn:microsoft.com/office/officeart/2005/8/layout/pyramid2" loCatId="list" qsTypeId="urn:microsoft.com/office/officeart/2005/8/quickstyle/simple1" qsCatId="simple" csTypeId="urn:microsoft.com/office/officeart/2005/8/colors/accent6_2" csCatId="accent6" phldr="1"/>
      <dgm:spPr/>
    </dgm:pt>
    <dgm:pt modelId="{6AD5C98A-4570-4516-BBE3-F73DD5081DA6}">
      <dgm:prSet phldrT="[Text]" custT="1"/>
      <dgm:spPr/>
      <dgm:t>
        <a:bodyPr/>
        <a:lstStyle/>
        <a:p>
          <a:r>
            <a:rPr lang="en-US" sz="3200" dirty="0" smtClean="0">
              <a:latin typeface="Futura Lt BT" panose="020B0402020204020303" pitchFamily="34" charset="0"/>
            </a:rPr>
            <a:t>Admin</a:t>
          </a:r>
          <a:endParaRPr lang="en-US" sz="3200" dirty="0">
            <a:latin typeface="Futura Lt BT" panose="020B0402020204020303" pitchFamily="34" charset="0"/>
          </a:endParaRPr>
        </a:p>
      </dgm:t>
    </dgm:pt>
    <dgm:pt modelId="{7F6EBAF5-976B-4DA1-812A-864BDE9ECD6A}" type="parTrans" cxnId="{414742F7-1892-4FE5-9CC6-45E3F4FFC21B}">
      <dgm:prSet/>
      <dgm:spPr/>
      <dgm:t>
        <a:bodyPr/>
        <a:lstStyle/>
        <a:p>
          <a:endParaRPr lang="en-US" sz="3200">
            <a:latin typeface="Futura Lt BT" panose="020B0402020204020303" pitchFamily="34" charset="0"/>
          </a:endParaRPr>
        </a:p>
      </dgm:t>
    </dgm:pt>
    <dgm:pt modelId="{333D9E43-66CD-445A-B887-8AD509E73357}" type="sibTrans" cxnId="{414742F7-1892-4FE5-9CC6-45E3F4FFC21B}">
      <dgm:prSet/>
      <dgm:spPr/>
      <dgm:t>
        <a:bodyPr/>
        <a:lstStyle/>
        <a:p>
          <a:endParaRPr lang="en-US" sz="3200">
            <a:latin typeface="Futura Lt BT" panose="020B0402020204020303" pitchFamily="34" charset="0"/>
          </a:endParaRPr>
        </a:p>
      </dgm:t>
    </dgm:pt>
    <dgm:pt modelId="{27499886-4388-41D6-929A-352EDAAC27AB}">
      <dgm:prSet phldrT="[Text]" custT="1"/>
      <dgm:spPr/>
      <dgm:t>
        <a:bodyPr/>
        <a:lstStyle/>
        <a:p>
          <a:r>
            <a:rPr lang="en-US" sz="3200" dirty="0" smtClean="0">
              <a:latin typeface="Futura Lt BT" panose="020B0402020204020303" pitchFamily="34" charset="0"/>
            </a:rPr>
            <a:t>Creator</a:t>
          </a:r>
          <a:endParaRPr lang="en-US" sz="3200" dirty="0">
            <a:latin typeface="Futura Lt BT" panose="020B0402020204020303" pitchFamily="34" charset="0"/>
          </a:endParaRPr>
        </a:p>
      </dgm:t>
    </dgm:pt>
    <dgm:pt modelId="{922EEFDB-0787-40E9-9475-2A8897254F7E}" type="parTrans" cxnId="{B5613C6F-2F8D-4171-A03B-C9ECB1060AF5}">
      <dgm:prSet/>
      <dgm:spPr/>
      <dgm:t>
        <a:bodyPr/>
        <a:lstStyle/>
        <a:p>
          <a:endParaRPr lang="en-US" sz="3200">
            <a:latin typeface="Futura Lt BT" panose="020B0402020204020303" pitchFamily="34" charset="0"/>
          </a:endParaRPr>
        </a:p>
      </dgm:t>
    </dgm:pt>
    <dgm:pt modelId="{41A42369-EE53-4D3D-9BEC-EC339712AA54}" type="sibTrans" cxnId="{B5613C6F-2F8D-4171-A03B-C9ECB1060AF5}">
      <dgm:prSet/>
      <dgm:spPr/>
      <dgm:t>
        <a:bodyPr/>
        <a:lstStyle/>
        <a:p>
          <a:endParaRPr lang="en-US" sz="3200">
            <a:latin typeface="Futura Lt BT" panose="020B0402020204020303" pitchFamily="34" charset="0"/>
          </a:endParaRPr>
        </a:p>
      </dgm:t>
    </dgm:pt>
    <dgm:pt modelId="{1F25CA26-87E5-4E6B-AF87-E1BC6C3A3BA5}">
      <dgm:prSet phldrT="[Text]" custT="1"/>
      <dgm:spPr/>
      <dgm:t>
        <a:bodyPr/>
        <a:lstStyle/>
        <a:p>
          <a:r>
            <a:rPr lang="en-US" sz="3200" dirty="0" smtClean="0">
              <a:latin typeface="Futura Lt BT" panose="020B0402020204020303" pitchFamily="34" charset="0"/>
            </a:rPr>
            <a:t>Viewer</a:t>
          </a:r>
          <a:endParaRPr lang="en-US" sz="3200" dirty="0">
            <a:latin typeface="Futura Lt BT" panose="020B0402020204020303" pitchFamily="34" charset="0"/>
          </a:endParaRPr>
        </a:p>
      </dgm:t>
    </dgm:pt>
    <dgm:pt modelId="{4C48EEE5-51F2-4537-AA07-70C24898D921}" type="parTrans" cxnId="{9789F0AE-E4B4-4141-9810-45058CFE72F0}">
      <dgm:prSet/>
      <dgm:spPr/>
      <dgm:t>
        <a:bodyPr/>
        <a:lstStyle/>
        <a:p>
          <a:endParaRPr lang="en-US" sz="3200">
            <a:latin typeface="Futura Lt BT" panose="020B0402020204020303" pitchFamily="34" charset="0"/>
          </a:endParaRPr>
        </a:p>
      </dgm:t>
    </dgm:pt>
    <dgm:pt modelId="{8787671E-4EA8-4853-BFA9-952C51F1615F}" type="sibTrans" cxnId="{9789F0AE-E4B4-4141-9810-45058CFE72F0}">
      <dgm:prSet/>
      <dgm:spPr/>
      <dgm:t>
        <a:bodyPr/>
        <a:lstStyle/>
        <a:p>
          <a:endParaRPr lang="en-US" sz="3200">
            <a:latin typeface="Futura Lt BT" panose="020B0402020204020303" pitchFamily="34" charset="0"/>
          </a:endParaRPr>
        </a:p>
      </dgm:t>
    </dgm:pt>
    <dgm:pt modelId="{D31E5894-C939-4588-97E6-B1CE29253674}" type="pres">
      <dgm:prSet presAssocID="{9D41DB60-9D1B-4820-B70B-FEF3D3D26021}" presName="compositeShape" presStyleCnt="0">
        <dgm:presLayoutVars>
          <dgm:dir/>
          <dgm:resizeHandles/>
        </dgm:presLayoutVars>
      </dgm:prSet>
      <dgm:spPr/>
    </dgm:pt>
    <dgm:pt modelId="{A32B7F57-FC82-4D30-846D-DF1801D63740}" type="pres">
      <dgm:prSet presAssocID="{9D41DB60-9D1B-4820-B70B-FEF3D3D26021}" presName="pyramid" presStyleLbl="node1" presStyleIdx="0" presStyleCnt="1"/>
      <dgm:spPr/>
    </dgm:pt>
    <dgm:pt modelId="{48AF305A-14D8-4764-A83F-C79D6025528A}" type="pres">
      <dgm:prSet presAssocID="{9D41DB60-9D1B-4820-B70B-FEF3D3D26021}" presName="theList" presStyleCnt="0"/>
      <dgm:spPr/>
    </dgm:pt>
    <dgm:pt modelId="{7EACB996-2394-45EB-8C30-3B13C63B3F29}" type="pres">
      <dgm:prSet presAssocID="{6AD5C98A-4570-4516-BBE3-F73DD5081DA6}" presName="a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A8C8C4-2023-42A6-8A6F-67633CFE04B5}" type="pres">
      <dgm:prSet presAssocID="{6AD5C98A-4570-4516-BBE3-F73DD5081DA6}" presName="aSpace" presStyleCnt="0"/>
      <dgm:spPr/>
    </dgm:pt>
    <dgm:pt modelId="{3F87AA06-92B3-4F88-A34F-7D2203319C86}" type="pres">
      <dgm:prSet presAssocID="{27499886-4388-41D6-929A-352EDAAC27AB}" presName="a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DF012C-E74F-4F81-81DA-D5F0BD2555D9}" type="pres">
      <dgm:prSet presAssocID="{27499886-4388-41D6-929A-352EDAAC27AB}" presName="aSpace" presStyleCnt="0"/>
      <dgm:spPr/>
    </dgm:pt>
    <dgm:pt modelId="{7CE6B3F2-7889-4030-941F-A17AD1E76CD7}" type="pres">
      <dgm:prSet presAssocID="{1F25CA26-87E5-4E6B-AF87-E1BC6C3A3BA5}" presName="a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6D165-02D7-46BE-AF0C-E5C3FD38FEE4}" type="pres">
      <dgm:prSet presAssocID="{1F25CA26-87E5-4E6B-AF87-E1BC6C3A3BA5}" presName="aSpace" presStyleCnt="0"/>
      <dgm:spPr/>
    </dgm:pt>
  </dgm:ptLst>
  <dgm:cxnLst>
    <dgm:cxn modelId="{A9CDD8AF-5CA8-49AE-A8E8-E2CD15B3B412}" type="presOf" srcId="{1F25CA26-87E5-4E6B-AF87-E1BC6C3A3BA5}" destId="{7CE6B3F2-7889-4030-941F-A17AD1E76CD7}" srcOrd="0" destOrd="0" presId="urn:microsoft.com/office/officeart/2005/8/layout/pyramid2"/>
    <dgm:cxn modelId="{DE5A8BF2-6249-4C33-911E-DC8D758BF37A}" type="presOf" srcId="{27499886-4388-41D6-929A-352EDAAC27AB}" destId="{3F87AA06-92B3-4F88-A34F-7D2203319C86}" srcOrd="0" destOrd="0" presId="urn:microsoft.com/office/officeart/2005/8/layout/pyramid2"/>
    <dgm:cxn modelId="{414742F7-1892-4FE5-9CC6-45E3F4FFC21B}" srcId="{9D41DB60-9D1B-4820-B70B-FEF3D3D26021}" destId="{6AD5C98A-4570-4516-BBE3-F73DD5081DA6}" srcOrd="0" destOrd="0" parTransId="{7F6EBAF5-976B-4DA1-812A-864BDE9ECD6A}" sibTransId="{333D9E43-66CD-445A-B887-8AD509E73357}"/>
    <dgm:cxn modelId="{C8DB21D5-D426-49E8-BE17-B043A5A58174}" type="presOf" srcId="{9D41DB60-9D1B-4820-B70B-FEF3D3D26021}" destId="{D31E5894-C939-4588-97E6-B1CE29253674}" srcOrd="0" destOrd="0" presId="urn:microsoft.com/office/officeart/2005/8/layout/pyramid2"/>
    <dgm:cxn modelId="{F7991072-C162-4B87-82A6-5A54330A197F}" type="presOf" srcId="{6AD5C98A-4570-4516-BBE3-F73DD5081DA6}" destId="{7EACB996-2394-45EB-8C30-3B13C63B3F29}" srcOrd="0" destOrd="0" presId="urn:microsoft.com/office/officeart/2005/8/layout/pyramid2"/>
    <dgm:cxn modelId="{9789F0AE-E4B4-4141-9810-45058CFE72F0}" srcId="{9D41DB60-9D1B-4820-B70B-FEF3D3D26021}" destId="{1F25CA26-87E5-4E6B-AF87-E1BC6C3A3BA5}" srcOrd="2" destOrd="0" parTransId="{4C48EEE5-51F2-4537-AA07-70C24898D921}" sibTransId="{8787671E-4EA8-4853-BFA9-952C51F1615F}"/>
    <dgm:cxn modelId="{B5613C6F-2F8D-4171-A03B-C9ECB1060AF5}" srcId="{9D41DB60-9D1B-4820-B70B-FEF3D3D26021}" destId="{27499886-4388-41D6-929A-352EDAAC27AB}" srcOrd="1" destOrd="0" parTransId="{922EEFDB-0787-40E9-9475-2A8897254F7E}" sibTransId="{41A42369-EE53-4D3D-9BEC-EC339712AA54}"/>
    <dgm:cxn modelId="{E29F264E-EE85-4A52-9622-98999F594CCD}" type="presParOf" srcId="{D31E5894-C939-4588-97E6-B1CE29253674}" destId="{A32B7F57-FC82-4D30-846D-DF1801D63740}" srcOrd="0" destOrd="0" presId="urn:microsoft.com/office/officeart/2005/8/layout/pyramid2"/>
    <dgm:cxn modelId="{D831D0BE-DA64-48AA-8EE1-4547ECE303DE}" type="presParOf" srcId="{D31E5894-C939-4588-97E6-B1CE29253674}" destId="{48AF305A-14D8-4764-A83F-C79D6025528A}" srcOrd="1" destOrd="0" presId="urn:microsoft.com/office/officeart/2005/8/layout/pyramid2"/>
    <dgm:cxn modelId="{5EA0111E-7FE7-4040-ACC6-9AA71C8C58BD}" type="presParOf" srcId="{48AF305A-14D8-4764-A83F-C79D6025528A}" destId="{7EACB996-2394-45EB-8C30-3B13C63B3F29}" srcOrd="0" destOrd="0" presId="urn:microsoft.com/office/officeart/2005/8/layout/pyramid2"/>
    <dgm:cxn modelId="{7C881379-811D-49D2-8A8F-BF90716AA5BA}" type="presParOf" srcId="{48AF305A-14D8-4764-A83F-C79D6025528A}" destId="{8AA8C8C4-2023-42A6-8A6F-67633CFE04B5}" srcOrd="1" destOrd="0" presId="urn:microsoft.com/office/officeart/2005/8/layout/pyramid2"/>
    <dgm:cxn modelId="{12F7D947-56B5-4558-AEC2-18717E25630F}" type="presParOf" srcId="{48AF305A-14D8-4764-A83F-C79D6025528A}" destId="{3F87AA06-92B3-4F88-A34F-7D2203319C86}" srcOrd="2" destOrd="0" presId="urn:microsoft.com/office/officeart/2005/8/layout/pyramid2"/>
    <dgm:cxn modelId="{B32622CE-D1CC-4202-A863-8FAE8B246D61}" type="presParOf" srcId="{48AF305A-14D8-4764-A83F-C79D6025528A}" destId="{1CDF012C-E74F-4F81-81DA-D5F0BD2555D9}" srcOrd="3" destOrd="0" presId="urn:microsoft.com/office/officeart/2005/8/layout/pyramid2"/>
    <dgm:cxn modelId="{1C7A6DDD-4C04-42FF-9010-E0C1F5A1AB1E}" type="presParOf" srcId="{48AF305A-14D8-4764-A83F-C79D6025528A}" destId="{7CE6B3F2-7889-4030-941F-A17AD1E76CD7}" srcOrd="4" destOrd="0" presId="urn:microsoft.com/office/officeart/2005/8/layout/pyramid2"/>
    <dgm:cxn modelId="{35BAA5D5-EB35-4AD9-B360-EB797A14E318}" type="presParOf" srcId="{48AF305A-14D8-4764-A83F-C79D6025528A}" destId="{1A16D165-02D7-46BE-AF0C-E5C3FD38FEE4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1690FC-2323-46C5-8C8D-66DF45C7BB31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0A4F7107-069F-41F7-B818-56A899F1712A}">
      <dgm:prSet phldrT="[Text]" custT="1"/>
      <dgm:spPr/>
      <dgm:t>
        <a:bodyPr/>
        <a:lstStyle/>
        <a:p>
          <a:pPr algn="ctr"/>
          <a:r>
            <a:rPr lang="en-US" sz="1600" dirty="0" smtClean="0">
              <a:latin typeface="Futura Lt BT" panose="020B0402020204020303" pitchFamily="34" charset="0"/>
            </a:rPr>
            <a:t>LFMS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E28F0F5B-AC78-46E3-9B61-4B41B5A145F1}" type="parTrans" cxnId="{7EBA5C6A-1850-4636-BDA7-FE40EAAC1251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3E9AF617-E90B-4C1D-B871-E2131ED9B53C}" type="sibTrans" cxnId="{7EBA5C6A-1850-4636-BDA7-FE40EAAC1251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64350F2E-4D97-4583-9E72-39E3E92CB68D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Manage Office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B5D8C345-1BBC-450F-9BDB-DF0EBA78F197}" type="parTrans" cxnId="{D4C73579-E057-4B66-A155-D04FAEFE16F0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263E6F5A-C804-4B7A-8612-C25E656012B7}" type="sibTrans" cxnId="{D4C73579-E057-4B66-A155-D04FAEFE16F0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AEE0A694-F28A-45CA-971B-F444D0AFB669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Manage Staff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BD7CBA19-6A8E-4045-9B3D-8B93B9054688}" type="parTrans" cxnId="{D6EEB5DF-19C7-4635-AC74-43F00D49DFE0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9B7668A7-950A-4528-BD5F-072E18A4CE0D}" type="sibTrans" cxnId="{D6EEB5DF-19C7-4635-AC74-43F00D49DFE0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B1D056A2-CFBE-42FB-A9C1-5C1E9C2174D6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Manage Service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86C71E9A-CE53-4D67-A980-D9F9AAF7E17E}" type="parTrans" cxnId="{7383CC0B-9A5C-4CF9-820B-281EF36BF18D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1AF31793-3E31-4E25-BDA7-75903CD4E3B8}" type="sibTrans" cxnId="{7383CC0B-9A5C-4CF9-820B-281EF36BF18D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9B1F49D3-3B5B-4003-934B-7D9B4AFAD2A2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Manage Customer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B66AD3FD-5A09-4BFA-9BE4-81537FCB5228}" type="parTrans" cxnId="{3CA28D93-ABE0-4D4A-9259-98A6A27B8830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6B11DACB-BF3B-45B7-AE44-7F018E324653}" type="sibTrans" cxnId="{3CA28D93-ABE0-4D4A-9259-98A6A27B8830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22C50130-3808-4FCA-86AF-99FFDE80635F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Manage Case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975FEF6E-AB45-4D48-8200-90BA0043A64F}" type="parTrans" cxnId="{01A13FA1-D756-4685-B151-40199C2C6088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FCD26AA9-17C2-4D03-A392-6D979CE09886}" type="sibTrans" cxnId="{01A13FA1-D756-4685-B151-40199C2C6088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7D00080E-8856-4049-BB4A-8F2D74A4F7A0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Manage Calendar Event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E6B2874B-1AD6-4AD2-917B-F840A9CF9715}" type="parTrans" cxnId="{71D441AF-AB46-48AA-92EE-A9D6C82EA361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35A2EFF1-CC8F-42EC-A921-A15F652E44EA}" type="sibTrans" cxnId="{71D441AF-AB46-48AA-92EE-A9D6C82EA361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B25ACC47-593D-4B07-8B8B-533D63EB2DDF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Manage Case Info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1E5A10D8-A049-46FE-97A1-8B6B2477A83C}" type="parTrans" cxnId="{AA1F372F-BB80-4DF5-A271-AAE8CCA5C253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898AFDBA-16A1-4DD5-BC01-594B443AAEC3}" type="sibTrans" cxnId="{AA1F372F-BB80-4DF5-A271-AAE8CCA5C253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1E627776-51BC-4EA1-87D1-F5BEBD8ACB22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Manage Operation Event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17935D19-975D-48C0-82E2-480D7D0144DB}" type="parTrans" cxnId="{B5698391-C293-4071-B257-7A3658BCA0A6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6396CD7F-1FC5-4E03-8F7D-BEBAC00B3891}" type="sibTrans" cxnId="{B5698391-C293-4071-B257-7A3658BCA0A6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B63DC5EC-8021-433E-BFA5-09E256F921AA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Manage People Related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4D045A55-82B4-40F6-881E-41FED7511FCE}" type="parTrans" cxnId="{60987822-D415-4386-AD91-4A447CA28199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A06E4B91-0667-4046-8F27-5CB9587062DA}" type="sibTrans" cxnId="{60987822-D415-4386-AD91-4A447CA28199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0337AB97-9B65-485A-A79B-B0CB8A88644A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Manage Document Related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645E0A25-9969-493E-AA02-A87C04993EEB}" type="parTrans" cxnId="{30E019FE-F285-455A-BB89-BFADBDA6EAB1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1A4BE2F3-EEA2-4543-838E-37A6CE8A9505}" type="sibTrans" cxnId="{30E019FE-F285-455A-BB89-BFADBDA6EAB1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0EFC51CF-9131-4063-AAD2-F2691FED4EAE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Manage Invoice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81EAA605-7C66-4CCC-BAE2-F5B7FAE7AD1D}" type="parTrans" cxnId="{617F1B1B-A4FF-489F-8921-171743978F36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8DAAA069-D1A6-4664-80D8-3C7074B5A88A}" type="sibTrans" cxnId="{617F1B1B-A4FF-489F-8921-171743978F36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EA540340-D9BB-4397-801C-F0768BBB7502}">
      <dgm:prSet phldrT="[Text]" custT="1"/>
      <dgm:spPr/>
      <dgm:t>
        <a:bodyPr/>
        <a:lstStyle/>
        <a:p>
          <a:pPr algn="l"/>
          <a:r>
            <a:rPr lang="vi-VN" sz="1600" noProof="1" smtClean="0">
              <a:latin typeface="Futura Lt BT" panose="020B0402020204020303" pitchFamily="34" charset="0"/>
            </a:rPr>
            <a:t>  Integrate Thu Vien Phap Luat</a:t>
          </a:r>
          <a:endParaRPr lang="vi-VN" sz="1600" noProof="1">
            <a:latin typeface="Futura Lt BT" panose="020B0402020204020303" pitchFamily="34" charset="0"/>
          </a:endParaRPr>
        </a:p>
      </dgm:t>
    </dgm:pt>
    <dgm:pt modelId="{7985082B-59A3-4767-98A8-3C322CC506C0}" type="parTrans" cxnId="{DDC98AE6-1B6F-45B1-B4A3-4DD8F54921E6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ADA19371-14E5-4A78-BAFA-C3E0DEC164B2}" type="sibTrans" cxnId="{DDC98AE6-1B6F-45B1-B4A3-4DD8F54921E6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9BF25BD6-B2DB-44D8-A7CF-AD38F5FCCC22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Manage Salary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D94D47DF-41A7-49E5-BBC3-A98F936C3C93}" type="parTrans" cxnId="{F18105BB-A4AD-47B6-9F50-494094BEAE87}">
      <dgm:prSet/>
      <dgm:spPr/>
      <dgm:t>
        <a:bodyPr/>
        <a:lstStyle/>
        <a:p>
          <a:endParaRPr lang="en-US"/>
        </a:p>
      </dgm:t>
    </dgm:pt>
    <dgm:pt modelId="{10726677-FEE8-468F-985E-1A4F70BCD0A3}" type="sibTrans" cxnId="{F18105BB-A4AD-47B6-9F50-494094BEAE87}">
      <dgm:prSet/>
      <dgm:spPr/>
      <dgm:t>
        <a:bodyPr/>
        <a:lstStyle/>
        <a:p>
          <a:endParaRPr lang="en-US"/>
        </a:p>
      </dgm:t>
    </dgm:pt>
    <dgm:pt modelId="{08118EA1-2A52-4797-AC34-2675AB1A0522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 Statistic                          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18B6CB7C-0EA1-413F-B090-6243155BE679}" type="parTrans" cxnId="{6AFA27EF-4CEF-48D9-AD92-8C85851CA972}">
      <dgm:prSet/>
      <dgm:spPr/>
      <dgm:t>
        <a:bodyPr/>
        <a:lstStyle/>
        <a:p>
          <a:endParaRPr lang="en-US"/>
        </a:p>
      </dgm:t>
    </dgm:pt>
    <dgm:pt modelId="{49EE638D-C8E6-4E79-9506-2EC0E3505C56}" type="sibTrans" cxnId="{6AFA27EF-4CEF-48D9-AD92-8C85851CA972}">
      <dgm:prSet/>
      <dgm:spPr/>
      <dgm:t>
        <a:bodyPr/>
        <a:lstStyle/>
        <a:p>
          <a:endParaRPr lang="en-US"/>
        </a:p>
      </dgm:t>
    </dgm:pt>
    <dgm:pt modelId="{34AD4C89-7E99-4F95-85AF-8734A313E5B5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 Manage Other Cost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1D7EE88D-4C1A-403B-A093-F47D65383F6C}" type="parTrans" cxnId="{7C345415-C3B0-4B00-8E3E-E63523958B1C}">
      <dgm:prSet/>
      <dgm:spPr/>
      <dgm:t>
        <a:bodyPr/>
        <a:lstStyle/>
        <a:p>
          <a:endParaRPr lang="en-US"/>
        </a:p>
      </dgm:t>
    </dgm:pt>
    <dgm:pt modelId="{FC2583BF-29EC-43B0-8628-933BA093CDE0}" type="sibTrans" cxnId="{7C345415-C3B0-4B00-8E3E-E63523958B1C}">
      <dgm:prSet/>
      <dgm:spPr/>
      <dgm:t>
        <a:bodyPr/>
        <a:lstStyle/>
        <a:p>
          <a:endParaRPr lang="en-US"/>
        </a:p>
      </dgm:t>
    </dgm:pt>
    <dgm:pt modelId="{5DDE9A97-F5AC-46BE-9715-F592F4CFCEBC}" type="pres">
      <dgm:prSet presAssocID="{FE1690FC-2323-46C5-8C8D-66DF45C7BB3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189616-6440-49B6-A8A9-3EDA9BBB983E}" type="pres">
      <dgm:prSet presAssocID="{0A4F7107-069F-41F7-B818-56A899F1712A}" presName="root1" presStyleCnt="0"/>
      <dgm:spPr/>
    </dgm:pt>
    <dgm:pt modelId="{3CF11211-FC85-4AFC-B9D9-6802AEEF72EE}" type="pres">
      <dgm:prSet presAssocID="{0A4F7107-069F-41F7-B818-56A899F1712A}" presName="LevelOneTextNode" presStyleLbl="node0" presStyleIdx="0" presStyleCnt="1" custScaleY="44943" custLinFactX="-32844" custLinFactNeighborX="-100000" custLinFactNeighborY="6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A2E75F-CD00-40B8-90E0-189847496805}" type="pres">
      <dgm:prSet presAssocID="{0A4F7107-069F-41F7-B818-56A899F1712A}" presName="level2hierChild" presStyleCnt="0"/>
      <dgm:spPr/>
    </dgm:pt>
    <dgm:pt modelId="{AA03A036-BA41-49A6-96E9-4E911517FA76}" type="pres">
      <dgm:prSet presAssocID="{B5D8C345-1BBC-450F-9BDB-DF0EBA78F197}" presName="conn2-1" presStyleLbl="parChTrans1D2" presStyleIdx="0" presStyleCnt="9"/>
      <dgm:spPr/>
      <dgm:t>
        <a:bodyPr/>
        <a:lstStyle/>
        <a:p>
          <a:endParaRPr lang="en-US"/>
        </a:p>
      </dgm:t>
    </dgm:pt>
    <dgm:pt modelId="{4E708A7D-3F46-41BB-9894-5143C5876F90}" type="pres">
      <dgm:prSet presAssocID="{B5D8C345-1BBC-450F-9BDB-DF0EBA78F197}" presName="connTx" presStyleLbl="parChTrans1D2" presStyleIdx="0" presStyleCnt="9"/>
      <dgm:spPr/>
      <dgm:t>
        <a:bodyPr/>
        <a:lstStyle/>
        <a:p>
          <a:endParaRPr lang="en-US"/>
        </a:p>
      </dgm:t>
    </dgm:pt>
    <dgm:pt modelId="{3CB2DC7A-7E52-47E7-8110-7BE4D8EF6E80}" type="pres">
      <dgm:prSet presAssocID="{64350F2E-4D97-4583-9E72-39E3E92CB68D}" presName="root2" presStyleCnt="0"/>
      <dgm:spPr/>
    </dgm:pt>
    <dgm:pt modelId="{B21E3900-B1C8-444A-A451-1ABCC6C5D916}" type="pres">
      <dgm:prSet presAssocID="{64350F2E-4D97-4583-9E72-39E3E92CB68D}" presName="LevelTwoTextNode" presStyleLbl="node2" presStyleIdx="0" presStyleCnt="9" custScaleX="1304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52EA0C-C44F-493E-995F-3D5B89982D37}" type="pres">
      <dgm:prSet presAssocID="{64350F2E-4D97-4583-9E72-39E3E92CB68D}" presName="level3hierChild" presStyleCnt="0"/>
      <dgm:spPr/>
    </dgm:pt>
    <dgm:pt modelId="{C1B55949-958A-449C-8978-D5246F759ED2}" type="pres">
      <dgm:prSet presAssocID="{BD7CBA19-6A8E-4045-9B3D-8B93B9054688}" presName="conn2-1" presStyleLbl="parChTrans1D2" presStyleIdx="1" presStyleCnt="9"/>
      <dgm:spPr/>
      <dgm:t>
        <a:bodyPr/>
        <a:lstStyle/>
        <a:p>
          <a:endParaRPr lang="en-US"/>
        </a:p>
      </dgm:t>
    </dgm:pt>
    <dgm:pt modelId="{E9258C71-902C-4C6C-BF20-BC9D0C8E4CAD}" type="pres">
      <dgm:prSet presAssocID="{BD7CBA19-6A8E-4045-9B3D-8B93B9054688}" presName="connTx" presStyleLbl="parChTrans1D2" presStyleIdx="1" presStyleCnt="9"/>
      <dgm:spPr/>
      <dgm:t>
        <a:bodyPr/>
        <a:lstStyle/>
        <a:p>
          <a:endParaRPr lang="en-US"/>
        </a:p>
      </dgm:t>
    </dgm:pt>
    <dgm:pt modelId="{9FD181C6-4175-44B0-9AE1-CB749E7F85F4}" type="pres">
      <dgm:prSet presAssocID="{AEE0A694-F28A-45CA-971B-F444D0AFB669}" presName="root2" presStyleCnt="0"/>
      <dgm:spPr/>
    </dgm:pt>
    <dgm:pt modelId="{C9E6AD7D-7C58-4782-89D6-26295173C3A7}" type="pres">
      <dgm:prSet presAssocID="{AEE0A694-F28A-45CA-971B-F444D0AFB669}" presName="LevelTwoTextNode" presStyleLbl="node2" presStyleIdx="1" presStyleCnt="9" custScaleX="1304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0C5411-6923-4E2E-AFA8-F18F41D59D30}" type="pres">
      <dgm:prSet presAssocID="{AEE0A694-F28A-45CA-971B-F444D0AFB669}" presName="level3hierChild" presStyleCnt="0"/>
      <dgm:spPr/>
    </dgm:pt>
    <dgm:pt modelId="{437ECEAF-B2BF-4F5B-B056-115CABC7CFAE}" type="pres">
      <dgm:prSet presAssocID="{B66AD3FD-5A09-4BFA-9BE4-81537FCB5228}" presName="conn2-1" presStyleLbl="parChTrans1D2" presStyleIdx="2" presStyleCnt="9"/>
      <dgm:spPr/>
      <dgm:t>
        <a:bodyPr/>
        <a:lstStyle/>
        <a:p>
          <a:endParaRPr lang="en-US"/>
        </a:p>
      </dgm:t>
    </dgm:pt>
    <dgm:pt modelId="{58BA5786-8E9C-428D-BF2A-9790BFCC4123}" type="pres">
      <dgm:prSet presAssocID="{B66AD3FD-5A09-4BFA-9BE4-81537FCB5228}" presName="connTx" presStyleLbl="parChTrans1D2" presStyleIdx="2" presStyleCnt="9"/>
      <dgm:spPr/>
      <dgm:t>
        <a:bodyPr/>
        <a:lstStyle/>
        <a:p>
          <a:endParaRPr lang="en-US"/>
        </a:p>
      </dgm:t>
    </dgm:pt>
    <dgm:pt modelId="{9DE2D0AC-4450-4F5E-AC97-BCAC1B769DE6}" type="pres">
      <dgm:prSet presAssocID="{9B1F49D3-3B5B-4003-934B-7D9B4AFAD2A2}" presName="root2" presStyleCnt="0"/>
      <dgm:spPr/>
    </dgm:pt>
    <dgm:pt modelId="{4015D655-22C2-42A8-B242-964EEB6F0543}" type="pres">
      <dgm:prSet presAssocID="{9B1F49D3-3B5B-4003-934B-7D9B4AFAD2A2}" presName="LevelTwoTextNode" presStyleLbl="node2" presStyleIdx="2" presStyleCnt="9" custScaleX="1304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819DC9-02D3-4836-834B-F4C379B841E1}" type="pres">
      <dgm:prSet presAssocID="{9B1F49D3-3B5B-4003-934B-7D9B4AFAD2A2}" presName="level3hierChild" presStyleCnt="0"/>
      <dgm:spPr/>
    </dgm:pt>
    <dgm:pt modelId="{733AF7C1-FE74-45A4-80E7-00735E1FA97C}" type="pres">
      <dgm:prSet presAssocID="{86C71E9A-CE53-4D67-A980-D9F9AAF7E17E}" presName="conn2-1" presStyleLbl="parChTrans1D2" presStyleIdx="3" presStyleCnt="9"/>
      <dgm:spPr/>
      <dgm:t>
        <a:bodyPr/>
        <a:lstStyle/>
        <a:p>
          <a:endParaRPr lang="en-US"/>
        </a:p>
      </dgm:t>
    </dgm:pt>
    <dgm:pt modelId="{29D5A57F-0AB7-47D9-BBE7-ABC444DB058A}" type="pres">
      <dgm:prSet presAssocID="{86C71E9A-CE53-4D67-A980-D9F9AAF7E17E}" presName="connTx" presStyleLbl="parChTrans1D2" presStyleIdx="3" presStyleCnt="9"/>
      <dgm:spPr/>
      <dgm:t>
        <a:bodyPr/>
        <a:lstStyle/>
        <a:p>
          <a:endParaRPr lang="en-US"/>
        </a:p>
      </dgm:t>
    </dgm:pt>
    <dgm:pt modelId="{51A6A009-2EBB-4419-8FFA-BFBB006AEA57}" type="pres">
      <dgm:prSet presAssocID="{B1D056A2-CFBE-42FB-A9C1-5C1E9C2174D6}" presName="root2" presStyleCnt="0"/>
      <dgm:spPr/>
    </dgm:pt>
    <dgm:pt modelId="{B7B5CABF-8670-4A19-8509-00EA219457DC}" type="pres">
      <dgm:prSet presAssocID="{B1D056A2-CFBE-42FB-A9C1-5C1E9C2174D6}" presName="LevelTwoTextNode" presStyleLbl="node2" presStyleIdx="3" presStyleCnt="9" custScaleX="1304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2A041-996E-4495-9A34-370DB510D067}" type="pres">
      <dgm:prSet presAssocID="{B1D056A2-CFBE-42FB-A9C1-5C1E9C2174D6}" presName="level3hierChild" presStyleCnt="0"/>
      <dgm:spPr/>
    </dgm:pt>
    <dgm:pt modelId="{E89356FA-9817-4BD3-955B-9E125FD81F72}" type="pres">
      <dgm:prSet presAssocID="{975FEF6E-AB45-4D48-8200-90BA0043A64F}" presName="conn2-1" presStyleLbl="parChTrans1D2" presStyleIdx="4" presStyleCnt="9"/>
      <dgm:spPr/>
      <dgm:t>
        <a:bodyPr/>
        <a:lstStyle/>
        <a:p>
          <a:endParaRPr lang="en-US"/>
        </a:p>
      </dgm:t>
    </dgm:pt>
    <dgm:pt modelId="{2C6E1698-78DC-4D88-8F54-2F2F1A470653}" type="pres">
      <dgm:prSet presAssocID="{975FEF6E-AB45-4D48-8200-90BA0043A64F}" presName="connTx" presStyleLbl="parChTrans1D2" presStyleIdx="4" presStyleCnt="9"/>
      <dgm:spPr/>
      <dgm:t>
        <a:bodyPr/>
        <a:lstStyle/>
        <a:p>
          <a:endParaRPr lang="en-US"/>
        </a:p>
      </dgm:t>
    </dgm:pt>
    <dgm:pt modelId="{2A5E8C76-17F5-4270-8D24-9C171661EE19}" type="pres">
      <dgm:prSet presAssocID="{22C50130-3808-4FCA-86AF-99FFDE80635F}" presName="root2" presStyleCnt="0"/>
      <dgm:spPr/>
    </dgm:pt>
    <dgm:pt modelId="{7D090B09-66CB-4B29-BFF1-F03B1831DCA9}" type="pres">
      <dgm:prSet presAssocID="{22C50130-3808-4FCA-86AF-99FFDE80635F}" presName="LevelTwoTextNode" presStyleLbl="node2" presStyleIdx="4" presStyleCnt="9" custScaleX="1304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B7E852-A943-4A23-ACF8-81B326226964}" type="pres">
      <dgm:prSet presAssocID="{22C50130-3808-4FCA-86AF-99FFDE80635F}" presName="level3hierChild" presStyleCnt="0"/>
      <dgm:spPr/>
    </dgm:pt>
    <dgm:pt modelId="{D3A5D64B-54F2-4AB2-B184-C4E7C8086A6C}" type="pres">
      <dgm:prSet presAssocID="{1E5A10D8-A049-46FE-97A1-8B6B2477A83C}" presName="conn2-1" presStyleLbl="parChTrans1D3" presStyleIdx="0" presStyleCnt="6"/>
      <dgm:spPr/>
      <dgm:t>
        <a:bodyPr/>
        <a:lstStyle/>
        <a:p>
          <a:endParaRPr lang="en-US"/>
        </a:p>
      </dgm:t>
    </dgm:pt>
    <dgm:pt modelId="{B7408F8C-B778-41C0-BCD2-D70AA4958A77}" type="pres">
      <dgm:prSet presAssocID="{1E5A10D8-A049-46FE-97A1-8B6B2477A83C}" presName="connTx" presStyleLbl="parChTrans1D3" presStyleIdx="0" presStyleCnt="6"/>
      <dgm:spPr/>
      <dgm:t>
        <a:bodyPr/>
        <a:lstStyle/>
        <a:p>
          <a:endParaRPr lang="en-US"/>
        </a:p>
      </dgm:t>
    </dgm:pt>
    <dgm:pt modelId="{435EBDAE-28D9-43CE-80DE-972677973B86}" type="pres">
      <dgm:prSet presAssocID="{B25ACC47-593D-4B07-8B8B-533D63EB2DDF}" presName="root2" presStyleCnt="0"/>
      <dgm:spPr/>
    </dgm:pt>
    <dgm:pt modelId="{83012169-E3F2-4F30-8C59-BFDACC05D157}" type="pres">
      <dgm:prSet presAssocID="{B25ACC47-593D-4B07-8B8B-533D63EB2DDF}" presName="LevelTwoTextNode" presStyleLbl="node3" presStyleIdx="0" presStyleCnt="6" custScaleX="150482" custLinFactNeighborX="39978" custLinFactNeighborY="-14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A8691EC-01EE-487D-9396-0FE38DCE1F6A}" type="pres">
      <dgm:prSet presAssocID="{B25ACC47-593D-4B07-8B8B-533D63EB2DDF}" presName="level3hierChild" presStyleCnt="0"/>
      <dgm:spPr/>
    </dgm:pt>
    <dgm:pt modelId="{875451D1-6AF5-4307-9491-70A2BBB079A4}" type="pres">
      <dgm:prSet presAssocID="{17935D19-975D-48C0-82E2-480D7D0144DB}" presName="conn2-1" presStyleLbl="parChTrans1D3" presStyleIdx="1" presStyleCnt="6"/>
      <dgm:spPr/>
      <dgm:t>
        <a:bodyPr/>
        <a:lstStyle/>
        <a:p>
          <a:endParaRPr lang="en-US"/>
        </a:p>
      </dgm:t>
    </dgm:pt>
    <dgm:pt modelId="{145E0975-70F3-4CA6-91E0-F2F177B76DEC}" type="pres">
      <dgm:prSet presAssocID="{17935D19-975D-48C0-82E2-480D7D0144DB}" presName="connTx" presStyleLbl="parChTrans1D3" presStyleIdx="1" presStyleCnt="6"/>
      <dgm:spPr/>
      <dgm:t>
        <a:bodyPr/>
        <a:lstStyle/>
        <a:p>
          <a:endParaRPr lang="en-US"/>
        </a:p>
      </dgm:t>
    </dgm:pt>
    <dgm:pt modelId="{7E8725F9-BBCC-4D64-959C-DCE0F19C3337}" type="pres">
      <dgm:prSet presAssocID="{1E627776-51BC-4EA1-87D1-F5BEBD8ACB22}" presName="root2" presStyleCnt="0"/>
      <dgm:spPr/>
    </dgm:pt>
    <dgm:pt modelId="{87ABFF74-9097-4549-A726-A734DABBAD0A}" type="pres">
      <dgm:prSet presAssocID="{1E627776-51BC-4EA1-87D1-F5BEBD8ACB22}" presName="LevelTwoTextNode" presStyleLbl="node3" presStyleIdx="1" presStyleCnt="6" custScaleX="150482" custLinFactNeighborX="39978" custLinFactNeighborY="-14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6C5B15-462F-4B4B-98BA-F9A3F72E524A}" type="pres">
      <dgm:prSet presAssocID="{1E627776-51BC-4EA1-87D1-F5BEBD8ACB22}" presName="level3hierChild" presStyleCnt="0"/>
      <dgm:spPr/>
    </dgm:pt>
    <dgm:pt modelId="{EDD70FF6-A7AB-4FE1-8C5D-3FAC444477CE}" type="pres">
      <dgm:prSet presAssocID="{4D045A55-82B4-40F6-881E-41FED7511FCE}" presName="conn2-1" presStyleLbl="parChTrans1D3" presStyleIdx="2" presStyleCnt="6"/>
      <dgm:spPr/>
      <dgm:t>
        <a:bodyPr/>
        <a:lstStyle/>
        <a:p>
          <a:endParaRPr lang="en-US"/>
        </a:p>
      </dgm:t>
    </dgm:pt>
    <dgm:pt modelId="{E541768E-B284-440E-9C1B-6B34251DF2BB}" type="pres">
      <dgm:prSet presAssocID="{4D045A55-82B4-40F6-881E-41FED7511FCE}" presName="connTx" presStyleLbl="parChTrans1D3" presStyleIdx="2" presStyleCnt="6"/>
      <dgm:spPr/>
      <dgm:t>
        <a:bodyPr/>
        <a:lstStyle/>
        <a:p>
          <a:endParaRPr lang="en-US"/>
        </a:p>
      </dgm:t>
    </dgm:pt>
    <dgm:pt modelId="{D27B0A50-0F95-43E0-A87A-2576D8F349C8}" type="pres">
      <dgm:prSet presAssocID="{B63DC5EC-8021-433E-BFA5-09E256F921AA}" presName="root2" presStyleCnt="0"/>
      <dgm:spPr/>
    </dgm:pt>
    <dgm:pt modelId="{316CDC38-7726-4CBF-AA6B-0C74FAD0356B}" type="pres">
      <dgm:prSet presAssocID="{B63DC5EC-8021-433E-BFA5-09E256F921AA}" presName="LevelTwoTextNode" presStyleLbl="node3" presStyleIdx="2" presStyleCnt="6" custScaleX="150482" custLinFactNeighborX="39978" custLinFactNeighborY="-14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9A2640-C4D9-4779-BEA5-546B10987288}" type="pres">
      <dgm:prSet presAssocID="{B63DC5EC-8021-433E-BFA5-09E256F921AA}" presName="level3hierChild" presStyleCnt="0"/>
      <dgm:spPr/>
    </dgm:pt>
    <dgm:pt modelId="{FA4A752B-44FF-40BB-982B-2BEBAD3997FC}" type="pres">
      <dgm:prSet presAssocID="{645E0A25-9969-493E-AA02-A87C04993EEB}" presName="conn2-1" presStyleLbl="parChTrans1D3" presStyleIdx="3" presStyleCnt="6"/>
      <dgm:spPr/>
      <dgm:t>
        <a:bodyPr/>
        <a:lstStyle/>
        <a:p>
          <a:endParaRPr lang="en-US"/>
        </a:p>
      </dgm:t>
    </dgm:pt>
    <dgm:pt modelId="{E43F03F4-6538-4625-BF25-FCCFB739C062}" type="pres">
      <dgm:prSet presAssocID="{645E0A25-9969-493E-AA02-A87C04993EEB}" presName="connTx" presStyleLbl="parChTrans1D3" presStyleIdx="3" presStyleCnt="6"/>
      <dgm:spPr/>
      <dgm:t>
        <a:bodyPr/>
        <a:lstStyle/>
        <a:p>
          <a:endParaRPr lang="en-US"/>
        </a:p>
      </dgm:t>
    </dgm:pt>
    <dgm:pt modelId="{085D8AFC-3A99-4440-BF01-88E0D4A18812}" type="pres">
      <dgm:prSet presAssocID="{0337AB97-9B65-485A-A79B-B0CB8A88644A}" presName="root2" presStyleCnt="0"/>
      <dgm:spPr/>
    </dgm:pt>
    <dgm:pt modelId="{264B4DE0-157B-4ACB-9910-7ACA6D19667A}" type="pres">
      <dgm:prSet presAssocID="{0337AB97-9B65-485A-A79B-B0CB8A88644A}" presName="LevelTwoTextNode" presStyleLbl="node3" presStyleIdx="3" presStyleCnt="6" custScaleX="150482" custLinFactNeighborX="39978" custLinFactNeighborY="-14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C78843-8AFB-4CB9-AECE-9A0581055263}" type="pres">
      <dgm:prSet presAssocID="{0337AB97-9B65-485A-A79B-B0CB8A88644A}" presName="level3hierChild" presStyleCnt="0"/>
      <dgm:spPr/>
    </dgm:pt>
    <dgm:pt modelId="{F76E4FA0-1E69-4F7D-A52E-3965ECD89737}" type="pres">
      <dgm:prSet presAssocID="{81EAA605-7C66-4CCC-BAE2-F5B7FAE7AD1D}" presName="conn2-1" presStyleLbl="parChTrans1D3" presStyleIdx="4" presStyleCnt="6"/>
      <dgm:spPr/>
      <dgm:t>
        <a:bodyPr/>
        <a:lstStyle/>
        <a:p>
          <a:endParaRPr lang="en-US"/>
        </a:p>
      </dgm:t>
    </dgm:pt>
    <dgm:pt modelId="{E8F94252-EF56-436A-AE5F-BF05E8CCF576}" type="pres">
      <dgm:prSet presAssocID="{81EAA605-7C66-4CCC-BAE2-F5B7FAE7AD1D}" presName="connTx" presStyleLbl="parChTrans1D3" presStyleIdx="4" presStyleCnt="6"/>
      <dgm:spPr/>
      <dgm:t>
        <a:bodyPr/>
        <a:lstStyle/>
        <a:p>
          <a:endParaRPr lang="en-US"/>
        </a:p>
      </dgm:t>
    </dgm:pt>
    <dgm:pt modelId="{98E72E74-29C0-4221-99F4-A5337B5B6E74}" type="pres">
      <dgm:prSet presAssocID="{0EFC51CF-9131-4063-AAD2-F2691FED4EAE}" presName="root2" presStyleCnt="0"/>
      <dgm:spPr/>
    </dgm:pt>
    <dgm:pt modelId="{26A348F5-FA7D-4B77-8550-0DA8468791B1}" type="pres">
      <dgm:prSet presAssocID="{0EFC51CF-9131-4063-AAD2-F2691FED4EAE}" presName="LevelTwoTextNode" presStyleLbl="node3" presStyleIdx="4" presStyleCnt="6" custScaleX="150482" custLinFactNeighborX="39978" custLinFactNeighborY="-14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FADB61-FB31-4BEC-84F5-97F2523F2A8C}" type="pres">
      <dgm:prSet presAssocID="{0EFC51CF-9131-4063-AAD2-F2691FED4EAE}" presName="level3hierChild" presStyleCnt="0"/>
      <dgm:spPr/>
    </dgm:pt>
    <dgm:pt modelId="{04B2EE02-0BAF-4507-A6EB-A58ED5A2D0B6}" type="pres">
      <dgm:prSet presAssocID="{7985082B-59A3-4767-98A8-3C322CC506C0}" presName="conn2-1" presStyleLbl="parChTrans1D3" presStyleIdx="5" presStyleCnt="6"/>
      <dgm:spPr/>
      <dgm:t>
        <a:bodyPr/>
        <a:lstStyle/>
        <a:p>
          <a:endParaRPr lang="en-US"/>
        </a:p>
      </dgm:t>
    </dgm:pt>
    <dgm:pt modelId="{DEFB0D03-B224-4F6B-B147-9E11A64A915C}" type="pres">
      <dgm:prSet presAssocID="{7985082B-59A3-4767-98A8-3C322CC506C0}" presName="connTx" presStyleLbl="parChTrans1D3" presStyleIdx="5" presStyleCnt="6"/>
      <dgm:spPr/>
      <dgm:t>
        <a:bodyPr/>
        <a:lstStyle/>
        <a:p>
          <a:endParaRPr lang="en-US"/>
        </a:p>
      </dgm:t>
    </dgm:pt>
    <dgm:pt modelId="{00421BC4-13E0-421C-A0AE-44F642A845D7}" type="pres">
      <dgm:prSet presAssocID="{EA540340-D9BB-4397-801C-F0768BBB7502}" presName="root2" presStyleCnt="0"/>
      <dgm:spPr/>
    </dgm:pt>
    <dgm:pt modelId="{BD147DE4-639A-48A8-A8C6-DAF09753A2B0}" type="pres">
      <dgm:prSet presAssocID="{EA540340-D9BB-4397-801C-F0768BBB7502}" presName="LevelTwoTextNode" presStyleLbl="node3" presStyleIdx="5" presStyleCnt="6" custScaleX="150482" custLinFactNeighborX="39978" custLinFactNeighborY="-14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E2BC9B6-2CC8-4462-9619-CD50D1FC8F8A}" type="pres">
      <dgm:prSet presAssocID="{EA540340-D9BB-4397-801C-F0768BBB7502}" presName="level3hierChild" presStyleCnt="0"/>
      <dgm:spPr/>
    </dgm:pt>
    <dgm:pt modelId="{FB2E2EC5-44B0-45E5-A6BE-BF6D09D62484}" type="pres">
      <dgm:prSet presAssocID="{E6B2874B-1AD6-4AD2-917B-F840A9CF9715}" presName="conn2-1" presStyleLbl="parChTrans1D2" presStyleIdx="5" presStyleCnt="9"/>
      <dgm:spPr/>
      <dgm:t>
        <a:bodyPr/>
        <a:lstStyle/>
        <a:p>
          <a:endParaRPr lang="en-US"/>
        </a:p>
      </dgm:t>
    </dgm:pt>
    <dgm:pt modelId="{1E1DB315-34C6-4EC8-9B3F-A433DCEAC61F}" type="pres">
      <dgm:prSet presAssocID="{E6B2874B-1AD6-4AD2-917B-F840A9CF9715}" presName="connTx" presStyleLbl="parChTrans1D2" presStyleIdx="5" presStyleCnt="9"/>
      <dgm:spPr/>
      <dgm:t>
        <a:bodyPr/>
        <a:lstStyle/>
        <a:p>
          <a:endParaRPr lang="en-US"/>
        </a:p>
      </dgm:t>
    </dgm:pt>
    <dgm:pt modelId="{C00677FE-34B6-4BB8-A082-9DB2B0D6DD9E}" type="pres">
      <dgm:prSet presAssocID="{7D00080E-8856-4049-BB4A-8F2D74A4F7A0}" presName="root2" presStyleCnt="0"/>
      <dgm:spPr/>
    </dgm:pt>
    <dgm:pt modelId="{27E238FF-4842-4C9E-AD26-CAFFA65FF4C0}" type="pres">
      <dgm:prSet presAssocID="{7D00080E-8856-4049-BB4A-8F2D74A4F7A0}" presName="LevelTwoTextNode" presStyleLbl="node2" presStyleIdx="5" presStyleCnt="9" custScaleX="1304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834B6AA-A47F-4BE9-8789-389A5A90F847}" type="pres">
      <dgm:prSet presAssocID="{7D00080E-8856-4049-BB4A-8F2D74A4F7A0}" presName="level3hierChild" presStyleCnt="0"/>
      <dgm:spPr/>
    </dgm:pt>
    <dgm:pt modelId="{52E27865-27AF-4C90-8972-BAC2442BD386}" type="pres">
      <dgm:prSet presAssocID="{D94D47DF-41A7-49E5-BBC3-A98F936C3C93}" presName="conn2-1" presStyleLbl="parChTrans1D2" presStyleIdx="6" presStyleCnt="9"/>
      <dgm:spPr/>
      <dgm:t>
        <a:bodyPr/>
        <a:lstStyle/>
        <a:p>
          <a:endParaRPr lang="en-US"/>
        </a:p>
      </dgm:t>
    </dgm:pt>
    <dgm:pt modelId="{5C9CC7BF-E0A1-4340-B34D-8749F3D667FD}" type="pres">
      <dgm:prSet presAssocID="{D94D47DF-41A7-49E5-BBC3-A98F936C3C93}" presName="connTx" presStyleLbl="parChTrans1D2" presStyleIdx="6" presStyleCnt="9"/>
      <dgm:spPr/>
      <dgm:t>
        <a:bodyPr/>
        <a:lstStyle/>
        <a:p>
          <a:endParaRPr lang="en-US"/>
        </a:p>
      </dgm:t>
    </dgm:pt>
    <dgm:pt modelId="{BE48CD23-FFF1-4DE0-8450-84F1E17EEE29}" type="pres">
      <dgm:prSet presAssocID="{9BF25BD6-B2DB-44D8-A7CF-AD38F5FCCC22}" presName="root2" presStyleCnt="0"/>
      <dgm:spPr/>
    </dgm:pt>
    <dgm:pt modelId="{16F375B3-162C-44C6-B5C7-C688BDC1018B}" type="pres">
      <dgm:prSet presAssocID="{9BF25BD6-B2DB-44D8-A7CF-AD38F5FCCC22}" presName="LevelTwoTextNode" presStyleLbl="node2" presStyleIdx="6" presStyleCnt="9" custScaleX="1311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9176BC-92EA-47A5-AC2C-EC2EA5D65E7F}" type="pres">
      <dgm:prSet presAssocID="{9BF25BD6-B2DB-44D8-A7CF-AD38F5FCCC22}" presName="level3hierChild" presStyleCnt="0"/>
      <dgm:spPr/>
    </dgm:pt>
    <dgm:pt modelId="{FE6C226D-9448-4EBE-94A6-75C349D14A05}" type="pres">
      <dgm:prSet presAssocID="{18B6CB7C-0EA1-413F-B090-6243155BE679}" presName="conn2-1" presStyleLbl="parChTrans1D2" presStyleIdx="7" presStyleCnt="9"/>
      <dgm:spPr/>
      <dgm:t>
        <a:bodyPr/>
        <a:lstStyle/>
        <a:p>
          <a:endParaRPr lang="en-US"/>
        </a:p>
      </dgm:t>
    </dgm:pt>
    <dgm:pt modelId="{2A9B0304-43CD-473B-B108-E60D309F2AD8}" type="pres">
      <dgm:prSet presAssocID="{18B6CB7C-0EA1-413F-B090-6243155BE679}" presName="connTx" presStyleLbl="parChTrans1D2" presStyleIdx="7" presStyleCnt="9"/>
      <dgm:spPr/>
      <dgm:t>
        <a:bodyPr/>
        <a:lstStyle/>
        <a:p>
          <a:endParaRPr lang="en-US"/>
        </a:p>
      </dgm:t>
    </dgm:pt>
    <dgm:pt modelId="{501C04B2-E274-4EDC-B8A5-AE7EA5592B1B}" type="pres">
      <dgm:prSet presAssocID="{08118EA1-2A52-4797-AC34-2675AB1A0522}" presName="root2" presStyleCnt="0"/>
      <dgm:spPr/>
    </dgm:pt>
    <dgm:pt modelId="{83768A90-6C35-4E76-97D0-1EC588C52F11}" type="pres">
      <dgm:prSet presAssocID="{08118EA1-2A52-4797-AC34-2675AB1A0522}" presName="LevelTwoTextNode" presStyleLbl="node2" presStyleIdx="7" presStyleCnt="9" custScaleX="13033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20FA5F-BE9E-437F-A545-A97FF2B9AD0E}" type="pres">
      <dgm:prSet presAssocID="{08118EA1-2A52-4797-AC34-2675AB1A0522}" presName="level3hierChild" presStyleCnt="0"/>
      <dgm:spPr/>
    </dgm:pt>
    <dgm:pt modelId="{2E599BE8-C6F1-4DCE-880B-072FF9411A13}" type="pres">
      <dgm:prSet presAssocID="{1D7EE88D-4C1A-403B-A093-F47D65383F6C}" presName="conn2-1" presStyleLbl="parChTrans1D2" presStyleIdx="8" presStyleCnt="9"/>
      <dgm:spPr/>
      <dgm:t>
        <a:bodyPr/>
        <a:lstStyle/>
        <a:p>
          <a:endParaRPr lang="en-US"/>
        </a:p>
      </dgm:t>
    </dgm:pt>
    <dgm:pt modelId="{A41CC540-D1E5-4E24-A293-B38AD2849239}" type="pres">
      <dgm:prSet presAssocID="{1D7EE88D-4C1A-403B-A093-F47D65383F6C}" presName="connTx" presStyleLbl="parChTrans1D2" presStyleIdx="8" presStyleCnt="9"/>
      <dgm:spPr/>
      <dgm:t>
        <a:bodyPr/>
        <a:lstStyle/>
        <a:p>
          <a:endParaRPr lang="en-US"/>
        </a:p>
      </dgm:t>
    </dgm:pt>
    <dgm:pt modelId="{1C369A0A-29FD-491C-814B-416D77E580EC}" type="pres">
      <dgm:prSet presAssocID="{34AD4C89-7E99-4F95-85AF-8734A313E5B5}" presName="root2" presStyleCnt="0"/>
      <dgm:spPr/>
    </dgm:pt>
    <dgm:pt modelId="{1ADCCA97-0671-4D83-9A0E-5ED82F9322AB}" type="pres">
      <dgm:prSet presAssocID="{34AD4C89-7E99-4F95-85AF-8734A313E5B5}" presName="LevelTwoTextNode" presStyleLbl="node2" presStyleIdx="8" presStyleCnt="9" custScaleX="1320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8742E2-B31A-4D65-8E0D-A385963D2596}" type="pres">
      <dgm:prSet presAssocID="{34AD4C89-7E99-4F95-85AF-8734A313E5B5}" presName="level3hierChild" presStyleCnt="0"/>
      <dgm:spPr/>
    </dgm:pt>
  </dgm:ptLst>
  <dgm:cxnLst>
    <dgm:cxn modelId="{D10723BB-9FE9-43A0-8A5D-3993953E8288}" type="presOf" srcId="{86C71E9A-CE53-4D67-A980-D9F9AAF7E17E}" destId="{29D5A57F-0AB7-47D9-BBE7-ABC444DB058A}" srcOrd="1" destOrd="0" presId="urn:microsoft.com/office/officeart/2008/layout/HorizontalMultiLevelHierarchy"/>
    <dgm:cxn modelId="{ABE66E50-DC5D-416E-8961-2D85F6EA42C7}" type="presOf" srcId="{18B6CB7C-0EA1-413F-B090-6243155BE679}" destId="{FE6C226D-9448-4EBE-94A6-75C349D14A05}" srcOrd="0" destOrd="0" presId="urn:microsoft.com/office/officeart/2008/layout/HorizontalMultiLevelHierarchy"/>
    <dgm:cxn modelId="{39F7237F-2A25-4346-A340-A9CB507EAD1E}" type="presOf" srcId="{1D7EE88D-4C1A-403B-A093-F47D65383F6C}" destId="{A41CC540-D1E5-4E24-A293-B38AD2849239}" srcOrd="1" destOrd="0" presId="urn:microsoft.com/office/officeart/2008/layout/HorizontalMultiLevelHierarchy"/>
    <dgm:cxn modelId="{9FCFE232-9525-49AD-A7A7-35B4D8CE0B39}" type="presOf" srcId="{B66AD3FD-5A09-4BFA-9BE4-81537FCB5228}" destId="{437ECEAF-B2BF-4F5B-B056-115CABC7CFAE}" srcOrd="0" destOrd="0" presId="urn:microsoft.com/office/officeart/2008/layout/HorizontalMultiLevelHierarchy"/>
    <dgm:cxn modelId="{4D038761-E9C5-419C-8D8F-29D268CA62AB}" type="presOf" srcId="{EA540340-D9BB-4397-801C-F0768BBB7502}" destId="{BD147DE4-639A-48A8-A8C6-DAF09753A2B0}" srcOrd="0" destOrd="0" presId="urn:microsoft.com/office/officeart/2008/layout/HorizontalMultiLevelHierarchy"/>
    <dgm:cxn modelId="{C24E19C5-9808-461B-860C-951F7BFE5571}" type="presOf" srcId="{0EFC51CF-9131-4063-AAD2-F2691FED4EAE}" destId="{26A348F5-FA7D-4B77-8550-0DA8468791B1}" srcOrd="0" destOrd="0" presId="urn:microsoft.com/office/officeart/2008/layout/HorizontalMultiLevelHierarchy"/>
    <dgm:cxn modelId="{863BCC63-6F42-4D84-89A8-3D664BC06AC5}" type="presOf" srcId="{4D045A55-82B4-40F6-881E-41FED7511FCE}" destId="{EDD70FF6-A7AB-4FE1-8C5D-3FAC444477CE}" srcOrd="0" destOrd="0" presId="urn:microsoft.com/office/officeart/2008/layout/HorizontalMultiLevelHierarchy"/>
    <dgm:cxn modelId="{A9678FA7-20D7-4BFA-AD30-437386F427B3}" type="presOf" srcId="{645E0A25-9969-493E-AA02-A87C04993EEB}" destId="{E43F03F4-6538-4625-BF25-FCCFB739C062}" srcOrd="1" destOrd="0" presId="urn:microsoft.com/office/officeart/2008/layout/HorizontalMultiLevelHierarchy"/>
    <dgm:cxn modelId="{95C4C938-2821-49DB-8011-B7FF40779366}" type="presOf" srcId="{B25ACC47-593D-4B07-8B8B-533D63EB2DDF}" destId="{83012169-E3F2-4F30-8C59-BFDACC05D157}" srcOrd="0" destOrd="0" presId="urn:microsoft.com/office/officeart/2008/layout/HorizontalMultiLevelHierarchy"/>
    <dgm:cxn modelId="{D1AD0B89-268A-453A-A8FA-E590718F1E97}" type="presOf" srcId="{34AD4C89-7E99-4F95-85AF-8734A313E5B5}" destId="{1ADCCA97-0671-4D83-9A0E-5ED82F9322AB}" srcOrd="0" destOrd="0" presId="urn:microsoft.com/office/officeart/2008/layout/HorizontalMultiLevelHierarchy"/>
    <dgm:cxn modelId="{A5008FC3-732B-41DA-91CC-A0BEA1E2071B}" type="presOf" srcId="{9B1F49D3-3B5B-4003-934B-7D9B4AFAD2A2}" destId="{4015D655-22C2-42A8-B242-964EEB6F0543}" srcOrd="0" destOrd="0" presId="urn:microsoft.com/office/officeart/2008/layout/HorizontalMultiLevelHierarchy"/>
    <dgm:cxn modelId="{D6EEB5DF-19C7-4635-AC74-43F00D49DFE0}" srcId="{0A4F7107-069F-41F7-B818-56A899F1712A}" destId="{AEE0A694-F28A-45CA-971B-F444D0AFB669}" srcOrd="1" destOrd="0" parTransId="{BD7CBA19-6A8E-4045-9B3D-8B93B9054688}" sibTransId="{9B7668A7-950A-4528-BD5F-072E18A4CE0D}"/>
    <dgm:cxn modelId="{F70AFB18-D9F2-49C5-A643-E9CAA82B5A9B}" type="presOf" srcId="{08118EA1-2A52-4797-AC34-2675AB1A0522}" destId="{83768A90-6C35-4E76-97D0-1EC588C52F11}" srcOrd="0" destOrd="0" presId="urn:microsoft.com/office/officeart/2008/layout/HorizontalMultiLevelHierarchy"/>
    <dgm:cxn modelId="{922DE43E-767F-46AE-863F-02197EA59A1A}" type="presOf" srcId="{AEE0A694-F28A-45CA-971B-F444D0AFB669}" destId="{C9E6AD7D-7C58-4782-89D6-26295173C3A7}" srcOrd="0" destOrd="0" presId="urn:microsoft.com/office/officeart/2008/layout/HorizontalMultiLevelHierarchy"/>
    <dgm:cxn modelId="{CFE5C57C-F96C-4FBB-92D1-95B396E5D944}" type="presOf" srcId="{1E627776-51BC-4EA1-87D1-F5BEBD8ACB22}" destId="{87ABFF74-9097-4549-A726-A734DABBAD0A}" srcOrd="0" destOrd="0" presId="urn:microsoft.com/office/officeart/2008/layout/HorizontalMultiLevelHierarchy"/>
    <dgm:cxn modelId="{C6031212-5A23-483B-9F2D-D6694BC94A61}" type="presOf" srcId="{B1D056A2-CFBE-42FB-A9C1-5C1E9C2174D6}" destId="{B7B5CABF-8670-4A19-8509-00EA219457DC}" srcOrd="0" destOrd="0" presId="urn:microsoft.com/office/officeart/2008/layout/HorizontalMultiLevelHierarchy"/>
    <dgm:cxn modelId="{D1BFFB90-EFC8-4724-AF0E-4F24ABD7F4BC}" type="presOf" srcId="{B66AD3FD-5A09-4BFA-9BE4-81537FCB5228}" destId="{58BA5786-8E9C-428D-BF2A-9790BFCC4123}" srcOrd="1" destOrd="0" presId="urn:microsoft.com/office/officeart/2008/layout/HorizontalMultiLevelHierarchy"/>
    <dgm:cxn modelId="{D5D3AFC4-8DA1-4708-B3E0-E8120BF151D6}" type="presOf" srcId="{B63DC5EC-8021-433E-BFA5-09E256F921AA}" destId="{316CDC38-7726-4CBF-AA6B-0C74FAD0356B}" srcOrd="0" destOrd="0" presId="urn:microsoft.com/office/officeart/2008/layout/HorizontalMultiLevelHierarchy"/>
    <dgm:cxn modelId="{97C283C0-C2DE-4AF0-BA38-A71F1E6E1426}" type="presOf" srcId="{81EAA605-7C66-4CCC-BAE2-F5B7FAE7AD1D}" destId="{F76E4FA0-1E69-4F7D-A52E-3965ECD89737}" srcOrd="0" destOrd="0" presId="urn:microsoft.com/office/officeart/2008/layout/HorizontalMultiLevelHierarchy"/>
    <dgm:cxn modelId="{99667542-375C-412A-8DD4-2575DC1A025E}" type="presOf" srcId="{9BF25BD6-B2DB-44D8-A7CF-AD38F5FCCC22}" destId="{16F375B3-162C-44C6-B5C7-C688BDC1018B}" srcOrd="0" destOrd="0" presId="urn:microsoft.com/office/officeart/2008/layout/HorizontalMultiLevelHierarchy"/>
    <dgm:cxn modelId="{31125851-A8B1-4AAF-9A77-E12363CF62A2}" type="presOf" srcId="{81EAA605-7C66-4CCC-BAE2-F5B7FAE7AD1D}" destId="{E8F94252-EF56-436A-AE5F-BF05E8CCF576}" srcOrd="1" destOrd="0" presId="urn:microsoft.com/office/officeart/2008/layout/HorizontalMultiLevelHierarchy"/>
    <dgm:cxn modelId="{CFDF01B3-A6F1-4218-A886-802203C6825E}" type="presOf" srcId="{17935D19-975D-48C0-82E2-480D7D0144DB}" destId="{145E0975-70F3-4CA6-91E0-F2F177B76DEC}" srcOrd="1" destOrd="0" presId="urn:microsoft.com/office/officeart/2008/layout/HorizontalMultiLevelHierarchy"/>
    <dgm:cxn modelId="{ED2788C4-81E8-4BE4-AE18-1CB4AE7B89DA}" type="presOf" srcId="{BD7CBA19-6A8E-4045-9B3D-8B93B9054688}" destId="{C1B55949-958A-449C-8978-D5246F759ED2}" srcOrd="0" destOrd="0" presId="urn:microsoft.com/office/officeart/2008/layout/HorizontalMultiLevelHierarchy"/>
    <dgm:cxn modelId="{DDC98AE6-1B6F-45B1-B4A3-4DD8F54921E6}" srcId="{22C50130-3808-4FCA-86AF-99FFDE80635F}" destId="{EA540340-D9BB-4397-801C-F0768BBB7502}" srcOrd="5" destOrd="0" parTransId="{7985082B-59A3-4767-98A8-3C322CC506C0}" sibTransId="{ADA19371-14E5-4A78-BAFA-C3E0DEC164B2}"/>
    <dgm:cxn modelId="{4E6C26B0-506D-41F9-B889-543AE124042E}" type="presOf" srcId="{7985082B-59A3-4767-98A8-3C322CC506C0}" destId="{04B2EE02-0BAF-4507-A6EB-A58ED5A2D0B6}" srcOrd="0" destOrd="0" presId="urn:microsoft.com/office/officeart/2008/layout/HorizontalMultiLevelHierarchy"/>
    <dgm:cxn modelId="{E3668AD0-0E4F-460B-87AB-7026F5EE24BB}" type="presOf" srcId="{7D00080E-8856-4049-BB4A-8F2D74A4F7A0}" destId="{27E238FF-4842-4C9E-AD26-CAFFA65FF4C0}" srcOrd="0" destOrd="0" presId="urn:microsoft.com/office/officeart/2008/layout/HorizontalMultiLevelHierarchy"/>
    <dgm:cxn modelId="{30E019FE-F285-455A-BB89-BFADBDA6EAB1}" srcId="{22C50130-3808-4FCA-86AF-99FFDE80635F}" destId="{0337AB97-9B65-485A-A79B-B0CB8A88644A}" srcOrd="3" destOrd="0" parTransId="{645E0A25-9969-493E-AA02-A87C04993EEB}" sibTransId="{1A4BE2F3-EEA2-4543-838E-37A6CE8A9505}"/>
    <dgm:cxn modelId="{7A876E35-04BD-4A6A-9A61-B2C69E2EA97C}" type="presOf" srcId="{645E0A25-9969-493E-AA02-A87C04993EEB}" destId="{FA4A752B-44FF-40BB-982B-2BEBAD3997FC}" srcOrd="0" destOrd="0" presId="urn:microsoft.com/office/officeart/2008/layout/HorizontalMultiLevelHierarchy"/>
    <dgm:cxn modelId="{EE0CD9A0-58AF-4D0D-975F-33847166477E}" type="presOf" srcId="{B5D8C345-1BBC-450F-9BDB-DF0EBA78F197}" destId="{AA03A036-BA41-49A6-96E9-4E911517FA76}" srcOrd="0" destOrd="0" presId="urn:microsoft.com/office/officeart/2008/layout/HorizontalMultiLevelHierarchy"/>
    <dgm:cxn modelId="{7EBA5C6A-1850-4636-BDA7-FE40EAAC1251}" srcId="{FE1690FC-2323-46C5-8C8D-66DF45C7BB31}" destId="{0A4F7107-069F-41F7-B818-56A899F1712A}" srcOrd="0" destOrd="0" parTransId="{E28F0F5B-AC78-46E3-9B61-4B41B5A145F1}" sibTransId="{3E9AF617-E90B-4C1D-B871-E2131ED9B53C}"/>
    <dgm:cxn modelId="{2BB6013F-630E-4D52-95E3-0290A7867685}" type="presOf" srcId="{BD7CBA19-6A8E-4045-9B3D-8B93B9054688}" destId="{E9258C71-902C-4C6C-BF20-BC9D0C8E4CAD}" srcOrd="1" destOrd="0" presId="urn:microsoft.com/office/officeart/2008/layout/HorizontalMultiLevelHierarchy"/>
    <dgm:cxn modelId="{AA1F372F-BB80-4DF5-A271-AAE8CCA5C253}" srcId="{22C50130-3808-4FCA-86AF-99FFDE80635F}" destId="{B25ACC47-593D-4B07-8B8B-533D63EB2DDF}" srcOrd="0" destOrd="0" parTransId="{1E5A10D8-A049-46FE-97A1-8B6B2477A83C}" sibTransId="{898AFDBA-16A1-4DD5-BC01-594B443AAEC3}"/>
    <dgm:cxn modelId="{01A13FA1-D756-4685-B151-40199C2C6088}" srcId="{0A4F7107-069F-41F7-B818-56A899F1712A}" destId="{22C50130-3808-4FCA-86AF-99FFDE80635F}" srcOrd="4" destOrd="0" parTransId="{975FEF6E-AB45-4D48-8200-90BA0043A64F}" sibTransId="{FCD26AA9-17C2-4D03-A392-6D979CE09886}"/>
    <dgm:cxn modelId="{D9C84FB6-B11F-4AD6-B3EC-DE814DE0C7AB}" type="presOf" srcId="{1E5A10D8-A049-46FE-97A1-8B6B2477A83C}" destId="{D3A5D64B-54F2-4AB2-B184-C4E7C8086A6C}" srcOrd="0" destOrd="0" presId="urn:microsoft.com/office/officeart/2008/layout/HorizontalMultiLevelHierarchy"/>
    <dgm:cxn modelId="{94FC04E6-2B87-482A-B32A-2667474DBB58}" type="presOf" srcId="{64350F2E-4D97-4583-9E72-39E3E92CB68D}" destId="{B21E3900-B1C8-444A-A451-1ABCC6C5D916}" srcOrd="0" destOrd="0" presId="urn:microsoft.com/office/officeart/2008/layout/HorizontalMultiLevelHierarchy"/>
    <dgm:cxn modelId="{DD46A5CB-5A3D-48C7-AC2F-7C4A0610A744}" type="presOf" srcId="{4D045A55-82B4-40F6-881E-41FED7511FCE}" destId="{E541768E-B284-440E-9C1B-6B34251DF2BB}" srcOrd="1" destOrd="0" presId="urn:microsoft.com/office/officeart/2008/layout/HorizontalMultiLevelHierarchy"/>
    <dgm:cxn modelId="{E731AE3A-6703-480E-AD8F-2A67C4ED3A38}" type="presOf" srcId="{B5D8C345-1BBC-450F-9BDB-DF0EBA78F197}" destId="{4E708A7D-3F46-41BB-9894-5143C5876F90}" srcOrd="1" destOrd="0" presId="urn:microsoft.com/office/officeart/2008/layout/HorizontalMultiLevelHierarchy"/>
    <dgm:cxn modelId="{EF75DC30-D3DD-4004-A307-2D28E2DF9E30}" type="presOf" srcId="{1D7EE88D-4C1A-403B-A093-F47D65383F6C}" destId="{2E599BE8-C6F1-4DCE-880B-072FF9411A13}" srcOrd="0" destOrd="0" presId="urn:microsoft.com/office/officeart/2008/layout/HorizontalMultiLevelHierarchy"/>
    <dgm:cxn modelId="{49B998A9-C5BE-4932-8BF4-98CC5456E0ED}" type="presOf" srcId="{FE1690FC-2323-46C5-8C8D-66DF45C7BB31}" destId="{5DDE9A97-F5AC-46BE-9715-F592F4CFCEBC}" srcOrd="0" destOrd="0" presId="urn:microsoft.com/office/officeart/2008/layout/HorizontalMultiLevelHierarchy"/>
    <dgm:cxn modelId="{3CA28D93-ABE0-4D4A-9259-98A6A27B8830}" srcId="{0A4F7107-069F-41F7-B818-56A899F1712A}" destId="{9B1F49D3-3B5B-4003-934B-7D9B4AFAD2A2}" srcOrd="2" destOrd="0" parTransId="{B66AD3FD-5A09-4BFA-9BE4-81537FCB5228}" sibTransId="{6B11DACB-BF3B-45B7-AE44-7F018E324653}"/>
    <dgm:cxn modelId="{7383CC0B-9A5C-4CF9-820B-281EF36BF18D}" srcId="{0A4F7107-069F-41F7-B818-56A899F1712A}" destId="{B1D056A2-CFBE-42FB-A9C1-5C1E9C2174D6}" srcOrd="3" destOrd="0" parTransId="{86C71E9A-CE53-4D67-A980-D9F9AAF7E17E}" sibTransId="{1AF31793-3E31-4E25-BDA7-75903CD4E3B8}"/>
    <dgm:cxn modelId="{44BDF1FF-1E88-49B6-9ED1-EFE7EBC0CCDA}" type="presOf" srcId="{86C71E9A-CE53-4D67-A980-D9F9AAF7E17E}" destId="{733AF7C1-FE74-45A4-80E7-00735E1FA97C}" srcOrd="0" destOrd="0" presId="urn:microsoft.com/office/officeart/2008/layout/HorizontalMultiLevelHierarchy"/>
    <dgm:cxn modelId="{FD07B91C-4712-4E83-9877-DE07183A5332}" type="presOf" srcId="{975FEF6E-AB45-4D48-8200-90BA0043A64F}" destId="{2C6E1698-78DC-4D88-8F54-2F2F1A470653}" srcOrd="1" destOrd="0" presId="urn:microsoft.com/office/officeart/2008/layout/HorizontalMultiLevelHierarchy"/>
    <dgm:cxn modelId="{C29F49E1-C217-46E2-A2B1-636348225927}" type="presOf" srcId="{D94D47DF-41A7-49E5-BBC3-A98F936C3C93}" destId="{5C9CC7BF-E0A1-4340-B34D-8749F3D667FD}" srcOrd="1" destOrd="0" presId="urn:microsoft.com/office/officeart/2008/layout/HorizontalMultiLevelHierarchy"/>
    <dgm:cxn modelId="{60987822-D415-4386-AD91-4A447CA28199}" srcId="{22C50130-3808-4FCA-86AF-99FFDE80635F}" destId="{B63DC5EC-8021-433E-BFA5-09E256F921AA}" srcOrd="2" destOrd="0" parTransId="{4D045A55-82B4-40F6-881E-41FED7511FCE}" sibTransId="{A06E4B91-0667-4046-8F27-5CB9587062DA}"/>
    <dgm:cxn modelId="{7C345415-C3B0-4B00-8E3E-E63523958B1C}" srcId="{0A4F7107-069F-41F7-B818-56A899F1712A}" destId="{34AD4C89-7E99-4F95-85AF-8734A313E5B5}" srcOrd="8" destOrd="0" parTransId="{1D7EE88D-4C1A-403B-A093-F47D65383F6C}" sibTransId="{FC2583BF-29EC-43B0-8628-933BA093CDE0}"/>
    <dgm:cxn modelId="{D9C4D512-E9FA-424C-AA27-F4E1509764EC}" type="presOf" srcId="{1E5A10D8-A049-46FE-97A1-8B6B2477A83C}" destId="{B7408F8C-B778-41C0-BCD2-D70AA4958A77}" srcOrd="1" destOrd="0" presId="urn:microsoft.com/office/officeart/2008/layout/HorizontalMultiLevelHierarchy"/>
    <dgm:cxn modelId="{D4C73579-E057-4B66-A155-D04FAEFE16F0}" srcId="{0A4F7107-069F-41F7-B818-56A899F1712A}" destId="{64350F2E-4D97-4583-9E72-39E3E92CB68D}" srcOrd="0" destOrd="0" parTransId="{B5D8C345-1BBC-450F-9BDB-DF0EBA78F197}" sibTransId="{263E6F5A-C804-4B7A-8612-C25E656012B7}"/>
    <dgm:cxn modelId="{085BC32D-3796-4C33-9C55-640E70929BDE}" type="presOf" srcId="{0A4F7107-069F-41F7-B818-56A899F1712A}" destId="{3CF11211-FC85-4AFC-B9D9-6802AEEF72EE}" srcOrd="0" destOrd="0" presId="urn:microsoft.com/office/officeart/2008/layout/HorizontalMultiLevelHierarchy"/>
    <dgm:cxn modelId="{B5698391-C293-4071-B257-7A3658BCA0A6}" srcId="{22C50130-3808-4FCA-86AF-99FFDE80635F}" destId="{1E627776-51BC-4EA1-87D1-F5BEBD8ACB22}" srcOrd="1" destOrd="0" parTransId="{17935D19-975D-48C0-82E2-480D7D0144DB}" sibTransId="{6396CD7F-1FC5-4E03-8F7D-BEBAC00B3891}"/>
    <dgm:cxn modelId="{FDBF268F-16CD-4137-AA3D-510239778413}" type="presOf" srcId="{975FEF6E-AB45-4D48-8200-90BA0043A64F}" destId="{E89356FA-9817-4BD3-955B-9E125FD81F72}" srcOrd="0" destOrd="0" presId="urn:microsoft.com/office/officeart/2008/layout/HorizontalMultiLevelHierarchy"/>
    <dgm:cxn modelId="{3168B0E7-450C-49DD-ACB2-4855EE6D00DD}" type="presOf" srcId="{E6B2874B-1AD6-4AD2-917B-F840A9CF9715}" destId="{FB2E2EC5-44B0-45E5-A6BE-BF6D09D62484}" srcOrd="0" destOrd="0" presId="urn:microsoft.com/office/officeart/2008/layout/HorizontalMultiLevelHierarchy"/>
    <dgm:cxn modelId="{8B7F897E-0953-4524-B08A-018F89EED844}" type="presOf" srcId="{7985082B-59A3-4767-98A8-3C322CC506C0}" destId="{DEFB0D03-B224-4F6B-B147-9E11A64A915C}" srcOrd="1" destOrd="0" presId="urn:microsoft.com/office/officeart/2008/layout/HorizontalMultiLevelHierarchy"/>
    <dgm:cxn modelId="{617F1B1B-A4FF-489F-8921-171743978F36}" srcId="{22C50130-3808-4FCA-86AF-99FFDE80635F}" destId="{0EFC51CF-9131-4063-AAD2-F2691FED4EAE}" srcOrd="4" destOrd="0" parTransId="{81EAA605-7C66-4CCC-BAE2-F5B7FAE7AD1D}" sibTransId="{8DAAA069-D1A6-4664-80D8-3C7074B5A88A}"/>
    <dgm:cxn modelId="{6AFA27EF-4CEF-48D9-AD92-8C85851CA972}" srcId="{0A4F7107-069F-41F7-B818-56A899F1712A}" destId="{08118EA1-2A52-4797-AC34-2675AB1A0522}" srcOrd="7" destOrd="0" parTransId="{18B6CB7C-0EA1-413F-B090-6243155BE679}" sibTransId="{49EE638D-C8E6-4E79-9506-2EC0E3505C56}"/>
    <dgm:cxn modelId="{AF924138-21EA-4554-8DDC-2C0961136AE8}" type="presOf" srcId="{E6B2874B-1AD6-4AD2-917B-F840A9CF9715}" destId="{1E1DB315-34C6-4EC8-9B3F-A433DCEAC61F}" srcOrd="1" destOrd="0" presId="urn:microsoft.com/office/officeart/2008/layout/HorizontalMultiLevelHierarchy"/>
    <dgm:cxn modelId="{80639A64-DBFA-4FA0-BBF3-EEFABD9348EF}" type="presOf" srcId="{0337AB97-9B65-485A-A79B-B0CB8A88644A}" destId="{264B4DE0-157B-4ACB-9910-7ACA6D19667A}" srcOrd="0" destOrd="0" presId="urn:microsoft.com/office/officeart/2008/layout/HorizontalMultiLevelHierarchy"/>
    <dgm:cxn modelId="{71D441AF-AB46-48AA-92EE-A9D6C82EA361}" srcId="{0A4F7107-069F-41F7-B818-56A899F1712A}" destId="{7D00080E-8856-4049-BB4A-8F2D74A4F7A0}" srcOrd="5" destOrd="0" parTransId="{E6B2874B-1AD6-4AD2-917B-F840A9CF9715}" sibTransId="{35A2EFF1-CC8F-42EC-A921-A15F652E44EA}"/>
    <dgm:cxn modelId="{3CAF181D-419C-4E0B-9908-9ABDEB1032D5}" type="presOf" srcId="{D94D47DF-41A7-49E5-BBC3-A98F936C3C93}" destId="{52E27865-27AF-4C90-8972-BAC2442BD386}" srcOrd="0" destOrd="0" presId="urn:microsoft.com/office/officeart/2008/layout/HorizontalMultiLevelHierarchy"/>
    <dgm:cxn modelId="{F18105BB-A4AD-47B6-9F50-494094BEAE87}" srcId="{0A4F7107-069F-41F7-B818-56A899F1712A}" destId="{9BF25BD6-B2DB-44D8-A7CF-AD38F5FCCC22}" srcOrd="6" destOrd="0" parTransId="{D94D47DF-41A7-49E5-BBC3-A98F936C3C93}" sibTransId="{10726677-FEE8-468F-985E-1A4F70BCD0A3}"/>
    <dgm:cxn modelId="{E4D0DE6E-0305-4A7F-95DC-C51CD96267DC}" type="presOf" srcId="{22C50130-3808-4FCA-86AF-99FFDE80635F}" destId="{7D090B09-66CB-4B29-BFF1-F03B1831DCA9}" srcOrd="0" destOrd="0" presId="urn:microsoft.com/office/officeart/2008/layout/HorizontalMultiLevelHierarchy"/>
    <dgm:cxn modelId="{B533E0DA-B77D-4186-A71F-DF9EE939012C}" type="presOf" srcId="{17935D19-975D-48C0-82E2-480D7D0144DB}" destId="{875451D1-6AF5-4307-9491-70A2BBB079A4}" srcOrd="0" destOrd="0" presId="urn:microsoft.com/office/officeart/2008/layout/HorizontalMultiLevelHierarchy"/>
    <dgm:cxn modelId="{6E2507B4-8BC6-47F4-9FBF-4C6C3EEBB692}" type="presOf" srcId="{18B6CB7C-0EA1-413F-B090-6243155BE679}" destId="{2A9B0304-43CD-473B-B108-E60D309F2AD8}" srcOrd="1" destOrd="0" presId="urn:microsoft.com/office/officeart/2008/layout/HorizontalMultiLevelHierarchy"/>
    <dgm:cxn modelId="{81B0EE47-CC02-4DE8-9CF1-75E52A404921}" type="presParOf" srcId="{5DDE9A97-F5AC-46BE-9715-F592F4CFCEBC}" destId="{FA189616-6440-49B6-A8A9-3EDA9BBB983E}" srcOrd="0" destOrd="0" presId="urn:microsoft.com/office/officeart/2008/layout/HorizontalMultiLevelHierarchy"/>
    <dgm:cxn modelId="{7ACD46B7-83B2-4F67-BE9B-E789F54021F0}" type="presParOf" srcId="{FA189616-6440-49B6-A8A9-3EDA9BBB983E}" destId="{3CF11211-FC85-4AFC-B9D9-6802AEEF72EE}" srcOrd="0" destOrd="0" presId="urn:microsoft.com/office/officeart/2008/layout/HorizontalMultiLevelHierarchy"/>
    <dgm:cxn modelId="{80B0EAEC-5FA6-4A75-B3AF-1BA84CA3D7AA}" type="presParOf" srcId="{FA189616-6440-49B6-A8A9-3EDA9BBB983E}" destId="{9AA2E75F-CD00-40B8-90E0-189847496805}" srcOrd="1" destOrd="0" presId="urn:microsoft.com/office/officeart/2008/layout/HorizontalMultiLevelHierarchy"/>
    <dgm:cxn modelId="{2EE786EC-3C13-4101-9A80-14D59FC4E257}" type="presParOf" srcId="{9AA2E75F-CD00-40B8-90E0-189847496805}" destId="{AA03A036-BA41-49A6-96E9-4E911517FA76}" srcOrd="0" destOrd="0" presId="urn:microsoft.com/office/officeart/2008/layout/HorizontalMultiLevelHierarchy"/>
    <dgm:cxn modelId="{CBB95179-1505-4364-A174-6D9C752F7CF8}" type="presParOf" srcId="{AA03A036-BA41-49A6-96E9-4E911517FA76}" destId="{4E708A7D-3F46-41BB-9894-5143C5876F90}" srcOrd="0" destOrd="0" presId="urn:microsoft.com/office/officeart/2008/layout/HorizontalMultiLevelHierarchy"/>
    <dgm:cxn modelId="{3CF10339-B67A-4FDA-9144-5D65D6890B46}" type="presParOf" srcId="{9AA2E75F-CD00-40B8-90E0-189847496805}" destId="{3CB2DC7A-7E52-47E7-8110-7BE4D8EF6E80}" srcOrd="1" destOrd="0" presId="urn:microsoft.com/office/officeart/2008/layout/HorizontalMultiLevelHierarchy"/>
    <dgm:cxn modelId="{7A74A1A9-F97F-4815-92D8-AB5766D5BC7B}" type="presParOf" srcId="{3CB2DC7A-7E52-47E7-8110-7BE4D8EF6E80}" destId="{B21E3900-B1C8-444A-A451-1ABCC6C5D916}" srcOrd="0" destOrd="0" presId="urn:microsoft.com/office/officeart/2008/layout/HorizontalMultiLevelHierarchy"/>
    <dgm:cxn modelId="{ED7FFBA2-A329-4218-9646-F3F3B7F5083A}" type="presParOf" srcId="{3CB2DC7A-7E52-47E7-8110-7BE4D8EF6E80}" destId="{9552EA0C-C44F-493E-995F-3D5B89982D37}" srcOrd="1" destOrd="0" presId="urn:microsoft.com/office/officeart/2008/layout/HorizontalMultiLevelHierarchy"/>
    <dgm:cxn modelId="{593B32B2-8B5D-4932-8625-E06C398BFAC3}" type="presParOf" srcId="{9AA2E75F-CD00-40B8-90E0-189847496805}" destId="{C1B55949-958A-449C-8978-D5246F759ED2}" srcOrd="2" destOrd="0" presId="urn:microsoft.com/office/officeart/2008/layout/HorizontalMultiLevelHierarchy"/>
    <dgm:cxn modelId="{60E55457-C072-4E32-98E8-7084F7801733}" type="presParOf" srcId="{C1B55949-958A-449C-8978-D5246F759ED2}" destId="{E9258C71-902C-4C6C-BF20-BC9D0C8E4CAD}" srcOrd="0" destOrd="0" presId="urn:microsoft.com/office/officeart/2008/layout/HorizontalMultiLevelHierarchy"/>
    <dgm:cxn modelId="{2664A7D8-F201-4A1B-8C95-8FCA0C4F6DEF}" type="presParOf" srcId="{9AA2E75F-CD00-40B8-90E0-189847496805}" destId="{9FD181C6-4175-44B0-9AE1-CB749E7F85F4}" srcOrd="3" destOrd="0" presId="urn:microsoft.com/office/officeart/2008/layout/HorizontalMultiLevelHierarchy"/>
    <dgm:cxn modelId="{AF83748D-1E58-4D89-BCBB-2E17C5B18F19}" type="presParOf" srcId="{9FD181C6-4175-44B0-9AE1-CB749E7F85F4}" destId="{C9E6AD7D-7C58-4782-89D6-26295173C3A7}" srcOrd="0" destOrd="0" presId="urn:microsoft.com/office/officeart/2008/layout/HorizontalMultiLevelHierarchy"/>
    <dgm:cxn modelId="{87EC18C5-133B-4350-AF03-F0F8A1A4689D}" type="presParOf" srcId="{9FD181C6-4175-44B0-9AE1-CB749E7F85F4}" destId="{E10C5411-6923-4E2E-AFA8-F18F41D59D30}" srcOrd="1" destOrd="0" presId="urn:microsoft.com/office/officeart/2008/layout/HorizontalMultiLevelHierarchy"/>
    <dgm:cxn modelId="{A2FCEB1B-BC51-457E-8FFC-19E0CDDE5060}" type="presParOf" srcId="{9AA2E75F-CD00-40B8-90E0-189847496805}" destId="{437ECEAF-B2BF-4F5B-B056-115CABC7CFAE}" srcOrd="4" destOrd="0" presId="urn:microsoft.com/office/officeart/2008/layout/HorizontalMultiLevelHierarchy"/>
    <dgm:cxn modelId="{96926D5B-A7D2-4F21-B210-51945232E5B0}" type="presParOf" srcId="{437ECEAF-B2BF-4F5B-B056-115CABC7CFAE}" destId="{58BA5786-8E9C-428D-BF2A-9790BFCC4123}" srcOrd="0" destOrd="0" presId="urn:microsoft.com/office/officeart/2008/layout/HorizontalMultiLevelHierarchy"/>
    <dgm:cxn modelId="{4453AEE3-DD33-407A-BAF1-E40C3AE7C366}" type="presParOf" srcId="{9AA2E75F-CD00-40B8-90E0-189847496805}" destId="{9DE2D0AC-4450-4F5E-AC97-BCAC1B769DE6}" srcOrd="5" destOrd="0" presId="urn:microsoft.com/office/officeart/2008/layout/HorizontalMultiLevelHierarchy"/>
    <dgm:cxn modelId="{D717DB77-BE9B-4813-9456-9930C005DD15}" type="presParOf" srcId="{9DE2D0AC-4450-4F5E-AC97-BCAC1B769DE6}" destId="{4015D655-22C2-42A8-B242-964EEB6F0543}" srcOrd="0" destOrd="0" presId="urn:microsoft.com/office/officeart/2008/layout/HorizontalMultiLevelHierarchy"/>
    <dgm:cxn modelId="{0F2A80EA-98A9-4AAA-8F50-C0D7E4675D4E}" type="presParOf" srcId="{9DE2D0AC-4450-4F5E-AC97-BCAC1B769DE6}" destId="{FE819DC9-02D3-4836-834B-F4C379B841E1}" srcOrd="1" destOrd="0" presId="urn:microsoft.com/office/officeart/2008/layout/HorizontalMultiLevelHierarchy"/>
    <dgm:cxn modelId="{D7F1FFBC-A9DF-49BC-8E84-B08FEA1913BA}" type="presParOf" srcId="{9AA2E75F-CD00-40B8-90E0-189847496805}" destId="{733AF7C1-FE74-45A4-80E7-00735E1FA97C}" srcOrd="6" destOrd="0" presId="urn:microsoft.com/office/officeart/2008/layout/HorizontalMultiLevelHierarchy"/>
    <dgm:cxn modelId="{2A3E6022-A756-4BE1-83BB-867C9D637527}" type="presParOf" srcId="{733AF7C1-FE74-45A4-80E7-00735E1FA97C}" destId="{29D5A57F-0AB7-47D9-BBE7-ABC444DB058A}" srcOrd="0" destOrd="0" presId="urn:microsoft.com/office/officeart/2008/layout/HorizontalMultiLevelHierarchy"/>
    <dgm:cxn modelId="{B3D2E61E-E86F-4C44-8211-A85FC1AAC9DB}" type="presParOf" srcId="{9AA2E75F-CD00-40B8-90E0-189847496805}" destId="{51A6A009-2EBB-4419-8FFA-BFBB006AEA57}" srcOrd="7" destOrd="0" presId="urn:microsoft.com/office/officeart/2008/layout/HorizontalMultiLevelHierarchy"/>
    <dgm:cxn modelId="{8DF48821-7843-469C-8ABA-E94B0BFF2696}" type="presParOf" srcId="{51A6A009-2EBB-4419-8FFA-BFBB006AEA57}" destId="{B7B5CABF-8670-4A19-8509-00EA219457DC}" srcOrd="0" destOrd="0" presId="urn:microsoft.com/office/officeart/2008/layout/HorizontalMultiLevelHierarchy"/>
    <dgm:cxn modelId="{088B8340-9CB3-44F1-A2B3-871CF1C3E6AC}" type="presParOf" srcId="{51A6A009-2EBB-4419-8FFA-BFBB006AEA57}" destId="{0AB2A041-996E-4495-9A34-370DB510D067}" srcOrd="1" destOrd="0" presId="urn:microsoft.com/office/officeart/2008/layout/HorizontalMultiLevelHierarchy"/>
    <dgm:cxn modelId="{715ADFD4-00BC-4DC3-B51F-49547026F42B}" type="presParOf" srcId="{9AA2E75F-CD00-40B8-90E0-189847496805}" destId="{E89356FA-9817-4BD3-955B-9E125FD81F72}" srcOrd="8" destOrd="0" presId="urn:microsoft.com/office/officeart/2008/layout/HorizontalMultiLevelHierarchy"/>
    <dgm:cxn modelId="{33D12B32-98FE-4455-911E-90850287C195}" type="presParOf" srcId="{E89356FA-9817-4BD3-955B-9E125FD81F72}" destId="{2C6E1698-78DC-4D88-8F54-2F2F1A470653}" srcOrd="0" destOrd="0" presId="urn:microsoft.com/office/officeart/2008/layout/HorizontalMultiLevelHierarchy"/>
    <dgm:cxn modelId="{EFCA9ED5-71B1-4ACF-93C7-D51F1A1948C0}" type="presParOf" srcId="{9AA2E75F-CD00-40B8-90E0-189847496805}" destId="{2A5E8C76-17F5-4270-8D24-9C171661EE19}" srcOrd="9" destOrd="0" presId="urn:microsoft.com/office/officeart/2008/layout/HorizontalMultiLevelHierarchy"/>
    <dgm:cxn modelId="{1BD3BAF0-1C04-4250-8A65-032663AD37DB}" type="presParOf" srcId="{2A5E8C76-17F5-4270-8D24-9C171661EE19}" destId="{7D090B09-66CB-4B29-BFF1-F03B1831DCA9}" srcOrd="0" destOrd="0" presId="urn:microsoft.com/office/officeart/2008/layout/HorizontalMultiLevelHierarchy"/>
    <dgm:cxn modelId="{4F38850D-884E-46B0-9E18-9C734392FA98}" type="presParOf" srcId="{2A5E8C76-17F5-4270-8D24-9C171661EE19}" destId="{24B7E852-A943-4A23-ACF8-81B326226964}" srcOrd="1" destOrd="0" presId="urn:microsoft.com/office/officeart/2008/layout/HorizontalMultiLevelHierarchy"/>
    <dgm:cxn modelId="{FF794A63-8436-41AA-B16E-16753FFE353C}" type="presParOf" srcId="{24B7E852-A943-4A23-ACF8-81B326226964}" destId="{D3A5D64B-54F2-4AB2-B184-C4E7C8086A6C}" srcOrd="0" destOrd="0" presId="urn:microsoft.com/office/officeart/2008/layout/HorizontalMultiLevelHierarchy"/>
    <dgm:cxn modelId="{E119F880-FA2F-4EF7-99E9-501D95C4F00A}" type="presParOf" srcId="{D3A5D64B-54F2-4AB2-B184-C4E7C8086A6C}" destId="{B7408F8C-B778-41C0-BCD2-D70AA4958A77}" srcOrd="0" destOrd="0" presId="urn:microsoft.com/office/officeart/2008/layout/HorizontalMultiLevelHierarchy"/>
    <dgm:cxn modelId="{75B80CBC-72DB-439E-B46C-6605D57BB0D3}" type="presParOf" srcId="{24B7E852-A943-4A23-ACF8-81B326226964}" destId="{435EBDAE-28D9-43CE-80DE-972677973B86}" srcOrd="1" destOrd="0" presId="urn:microsoft.com/office/officeart/2008/layout/HorizontalMultiLevelHierarchy"/>
    <dgm:cxn modelId="{5F367B60-6AB1-4421-AD66-90B3BA0D3B9A}" type="presParOf" srcId="{435EBDAE-28D9-43CE-80DE-972677973B86}" destId="{83012169-E3F2-4F30-8C59-BFDACC05D157}" srcOrd="0" destOrd="0" presId="urn:microsoft.com/office/officeart/2008/layout/HorizontalMultiLevelHierarchy"/>
    <dgm:cxn modelId="{16E0C162-B034-4957-8826-D8BB1A8CDAC8}" type="presParOf" srcId="{435EBDAE-28D9-43CE-80DE-972677973B86}" destId="{7A8691EC-01EE-487D-9396-0FE38DCE1F6A}" srcOrd="1" destOrd="0" presId="urn:microsoft.com/office/officeart/2008/layout/HorizontalMultiLevelHierarchy"/>
    <dgm:cxn modelId="{1D527B71-7267-4840-A30D-5786C4E64A79}" type="presParOf" srcId="{24B7E852-A943-4A23-ACF8-81B326226964}" destId="{875451D1-6AF5-4307-9491-70A2BBB079A4}" srcOrd="2" destOrd="0" presId="urn:microsoft.com/office/officeart/2008/layout/HorizontalMultiLevelHierarchy"/>
    <dgm:cxn modelId="{EE02DC73-F327-4C0B-8ACE-680C03EFA051}" type="presParOf" srcId="{875451D1-6AF5-4307-9491-70A2BBB079A4}" destId="{145E0975-70F3-4CA6-91E0-F2F177B76DEC}" srcOrd="0" destOrd="0" presId="urn:microsoft.com/office/officeart/2008/layout/HorizontalMultiLevelHierarchy"/>
    <dgm:cxn modelId="{A27FE3EB-2C86-4250-9F02-45FB48704B59}" type="presParOf" srcId="{24B7E852-A943-4A23-ACF8-81B326226964}" destId="{7E8725F9-BBCC-4D64-959C-DCE0F19C3337}" srcOrd="3" destOrd="0" presId="urn:microsoft.com/office/officeart/2008/layout/HorizontalMultiLevelHierarchy"/>
    <dgm:cxn modelId="{2982DF76-90D8-4C24-AD66-9F91C5064324}" type="presParOf" srcId="{7E8725F9-BBCC-4D64-959C-DCE0F19C3337}" destId="{87ABFF74-9097-4549-A726-A734DABBAD0A}" srcOrd="0" destOrd="0" presId="urn:microsoft.com/office/officeart/2008/layout/HorizontalMultiLevelHierarchy"/>
    <dgm:cxn modelId="{2817B18B-4030-45D4-BD9F-1F64D7C43CF6}" type="presParOf" srcId="{7E8725F9-BBCC-4D64-959C-DCE0F19C3337}" destId="{226C5B15-462F-4B4B-98BA-F9A3F72E524A}" srcOrd="1" destOrd="0" presId="urn:microsoft.com/office/officeart/2008/layout/HorizontalMultiLevelHierarchy"/>
    <dgm:cxn modelId="{E5D347B6-7A79-4236-8BF5-905F86267628}" type="presParOf" srcId="{24B7E852-A943-4A23-ACF8-81B326226964}" destId="{EDD70FF6-A7AB-4FE1-8C5D-3FAC444477CE}" srcOrd="4" destOrd="0" presId="urn:microsoft.com/office/officeart/2008/layout/HorizontalMultiLevelHierarchy"/>
    <dgm:cxn modelId="{5F2FECE5-F8B5-4547-98E4-C79B46AC7941}" type="presParOf" srcId="{EDD70FF6-A7AB-4FE1-8C5D-3FAC444477CE}" destId="{E541768E-B284-440E-9C1B-6B34251DF2BB}" srcOrd="0" destOrd="0" presId="urn:microsoft.com/office/officeart/2008/layout/HorizontalMultiLevelHierarchy"/>
    <dgm:cxn modelId="{6DCCAAA6-17EB-4154-8B4F-16EDBFBE138F}" type="presParOf" srcId="{24B7E852-A943-4A23-ACF8-81B326226964}" destId="{D27B0A50-0F95-43E0-A87A-2576D8F349C8}" srcOrd="5" destOrd="0" presId="urn:microsoft.com/office/officeart/2008/layout/HorizontalMultiLevelHierarchy"/>
    <dgm:cxn modelId="{17696BDA-3323-49A9-BD65-C2E93A140FC4}" type="presParOf" srcId="{D27B0A50-0F95-43E0-A87A-2576D8F349C8}" destId="{316CDC38-7726-4CBF-AA6B-0C74FAD0356B}" srcOrd="0" destOrd="0" presId="urn:microsoft.com/office/officeart/2008/layout/HorizontalMultiLevelHierarchy"/>
    <dgm:cxn modelId="{3E68DA9A-CA88-4756-B217-A32E3BC20019}" type="presParOf" srcId="{D27B0A50-0F95-43E0-A87A-2576D8F349C8}" destId="{BE9A2640-C4D9-4779-BEA5-546B10987288}" srcOrd="1" destOrd="0" presId="urn:microsoft.com/office/officeart/2008/layout/HorizontalMultiLevelHierarchy"/>
    <dgm:cxn modelId="{F2A569D2-E5FB-43FB-A401-F66A47FC2009}" type="presParOf" srcId="{24B7E852-A943-4A23-ACF8-81B326226964}" destId="{FA4A752B-44FF-40BB-982B-2BEBAD3997FC}" srcOrd="6" destOrd="0" presId="urn:microsoft.com/office/officeart/2008/layout/HorizontalMultiLevelHierarchy"/>
    <dgm:cxn modelId="{047B6207-7824-41E7-8A91-340C5C0BC6C8}" type="presParOf" srcId="{FA4A752B-44FF-40BB-982B-2BEBAD3997FC}" destId="{E43F03F4-6538-4625-BF25-FCCFB739C062}" srcOrd="0" destOrd="0" presId="urn:microsoft.com/office/officeart/2008/layout/HorizontalMultiLevelHierarchy"/>
    <dgm:cxn modelId="{9320323D-4311-476E-8830-D15459AA995D}" type="presParOf" srcId="{24B7E852-A943-4A23-ACF8-81B326226964}" destId="{085D8AFC-3A99-4440-BF01-88E0D4A18812}" srcOrd="7" destOrd="0" presId="urn:microsoft.com/office/officeart/2008/layout/HorizontalMultiLevelHierarchy"/>
    <dgm:cxn modelId="{47E68AA2-51BA-4E6B-BC6D-E845F1BEDBAE}" type="presParOf" srcId="{085D8AFC-3A99-4440-BF01-88E0D4A18812}" destId="{264B4DE0-157B-4ACB-9910-7ACA6D19667A}" srcOrd="0" destOrd="0" presId="urn:microsoft.com/office/officeart/2008/layout/HorizontalMultiLevelHierarchy"/>
    <dgm:cxn modelId="{A4CDB695-2382-4CA7-9E3C-A8C9689ADE92}" type="presParOf" srcId="{085D8AFC-3A99-4440-BF01-88E0D4A18812}" destId="{FFC78843-8AFB-4CB9-AECE-9A0581055263}" srcOrd="1" destOrd="0" presId="urn:microsoft.com/office/officeart/2008/layout/HorizontalMultiLevelHierarchy"/>
    <dgm:cxn modelId="{84646120-080D-41AC-AB9A-26795C5910C5}" type="presParOf" srcId="{24B7E852-A943-4A23-ACF8-81B326226964}" destId="{F76E4FA0-1E69-4F7D-A52E-3965ECD89737}" srcOrd="8" destOrd="0" presId="urn:microsoft.com/office/officeart/2008/layout/HorizontalMultiLevelHierarchy"/>
    <dgm:cxn modelId="{930BEF62-E499-4B62-BC6B-2FAC142B5878}" type="presParOf" srcId="{F76E4FA0-1E69-4F7D-A52E-3965ECD89737}" destId="{E8F94252-EF56-436A-AE5F-BF05E8CCF576}" srcOrd="0" destOrd="0" presId="urn:microsoft.com/office/officeart/2008/layout/HorizontalMultiLevelHierarchy"/>
    <dgm:cxn modelId="{E4F20CD9-42A3-42EF-A310-BC653DA230A2}" type="presParOf" srcId="{24B7E852-A943-4A23-ACF8-81B326226964}" destId="{98E72E74-29C0-4221-99F4-A5337B5B6E74}" srcOrd="9" destOrd="0" presId="urn:microsoft.com/office/officeart/2008/layout/HorizontalMultiLevelHierarchy"/>
    <dgm:cxn modelId="{248C9004-FD1D-467C-A558-46626AB4E0EF}" type="presParOf" srcId="{98E72E74-29C0-4221-99F4-A5337B5B6E74}" destId="{26A348F5-FA7D-4B77-8550-0DA8468791B1}" srcOrd="0" destOrd="0" presId="urn:microsoft.com/office/officeart/2008/layout/HorizontalMultiLevelHierarchy"/>
    <dgm:cxn modelId="{92E1A723-7BEE-43A9-94BD-1C2238628156}" type="presParOf" srcId="{98E72E74-29C0-4221-99F4-A5337B5B6E74}" destId="{E9FADB61-FB31-4BEC-84F5-97F2523F2A8C}" srcOrd="1" destOrd="0" presId="urn:microsoft.com/office/officeart/2008/layout/HorizontalMultiLevelHierarchy"/>
    <dgm:cxn modelId="{7B816DE8-5796-4A25-BA2B-E830B6042F47}" type="presParOf" srcId="{24B7E852-A943-4A23-ACF8-81B326226964}" destId="{04B2EE02-0BAF-4507-A6EB-A58ED5A2D0B6}" srcOrd="10" destOrd="0" presId="urn:microsoft.com/office/officeart/2008/layout/HorizontalMultiLevelHierarchy"/>
    <dgm:cxn modelId="{7385AECD-6C67-460A-9819-D74CAFC8A260}" type="presParOf" srcId="{04B2EE02-0BAF-4507-A6EB-A58ED5A2D0B6}" destId="{DEFB0D03-B224-4F6B-B147-9E11A64A915C}" srcOrd="0" destOrd="0" presId="urn:microsoft.com/office/officeart/2008/layout/HorizontalMultiLevelHierarchy"/>
    <dgm:cxn modelId="{11529147-EE72-422B-97C0-761CA455C8A1}" type="presParOf" srcId="{24B7E852-A943-4A23-ACF8-81B326226964}" destId="{00421BC4-13E0-421C-A0AE-44F642A845D7}" srcOrd="11" destOrd="0" presId="urn:microsoft.com/office/officeart/2008/layout/HorizontalMultiLevelHierarchy"/>
    <dgm:cxn modelId="{DD23FE9C-F64B-4168-9303-01762B5879D3}" type="presParOf" srcId="{00421BC4-13E0-421C-A0AE-44F642A845D7}" destId="{BD147DE4-639A-48A8-A8C6-DAF09753A2B0}" srcOrd="0" destOrd="0" presId="urn:microsoft.com/office/officeart/2008/layout/HorizontalMultiLevelHierarchy"/>
    <dgm:cxn modelId="{46FFFBBD-9A59-47E2-84A1-89DFFD5F888D}" type="presParOf" srcId="{00421BC4-13E0-421C-A0AE-44F642A845D7}" destId="{6E2BC9B6-2CC8-4462-9619-CD50D1FC8F8A}" srcOrd="1" destOrd="0" presId="urn:microsoft.com/office/officeart/2008/layout/HorizontalMultiLevelHierarchy"/>
    <dgm:cxn modelId="{C6DC26F3-244F-4B09-A5A9-375AF87A47E1}" type="presParOf" srcId="{9AA2E75F-CD00-40B8-90E0-189847496805}" destId="{FB2E2EC5-44B0-45E5-A6BE-BF6D09D62484}" srcOrd="10" destOrd="0" presId="urn:microsoft.com/office/officeart/2008/layout/HorizontalMultiLevelHierarchy"/>
    <dgm:cxn modelId="{8DADAE9E-BCAD-4CDE-9AD6-CB17C9630B01}" type="presParOf" srcId="{FB2E2EC5-44B0-45E5-A6BE-BF6D09D62484}" destId="{1E1DB315-34C6-4EC8-9B3F-A433DCEAC61F}" srcOrd="0" destOrd="0" presId="urn:microsoft.com/office/officeart/2008/layout/HorizontalMultiLevelHierarchy"/>
    <dgm:cxn modelId="{0EC2CFD6-2297-435E-88FD-5FBFB781E869}" type="presParOf" srcId="{9AA2E75F-CD00-40B8-90E0-189847496805}" destId="{C00677FE-34B6-4BB8-A082-9DB2B0D6DD9E}" srcOrd="11" destOrd="0" presId="urn:microsoft.com/office/officeart/2008/layout/HorizontalMultiLevelHierarchy"/>
    <dgm:cxn modelId="{92EF12C4-6443-4969-AA48-DA4E6D0C84A8}" type="presParOf" srcId="{C00677FE-34B6-4BB8-A082-9DB2B0D6DD9E}" destId="{27E238FF-4842-4C9E-AD26-CAFFA65FF4C0}" srcOrd="0" destOrd="0" presId="urn:microsoft.com/office/officeart/2008/layout/HorizontalMultiLevelHierarchy"/>
    <dgm:cxn modelId="{4EBC649A-09E9-485E-AE6A-1B40E8D43E30}" type="presParOf" srcId="{C00677FE-34B6-4BB8-A082-9DB2B0D6DD9E}" destId="{D834B6AA-A47F-4BE9-8789-389A5A90F847}" srcOrd="1" destOrd="0" presId="urn:microsoft.com/office/officeart/2008/layout/HorizontalMultiLevelHierarchy"/>
    <dgm:cxn modelId="{1069D7A6-7D61-4EFB-BEBC-3D0A48379D79}" type="presParOf" srcId="{9AA2E75F-CD00-40B8-90E0-189847496805}" destId="{52E27865-27AF-4C90-8972-BAC2442BD386}" srcOrd="12" destOrd="0" presId="urn:microsoft.com/office/officeart/2008/layout/HorizontalMultiLevelHierarchy"/>
    <dgm:cxn modelId="{BAFA9E82-D16F-44ED-93AD-EC3E291621D1}" type="presParOf" srcId="{52E27865-27AF-4C90-8972-BAC2442BD386}" destId="{5C9CC7BF-E0A1-4340-B34D-8749F3D667FD}" srcOrd="0" destOrd="0" presId="urn:microsoft.com/office/officeart/2008/layout/HorizontalMultiLevelHierarchy"/>
    <dgm:cxn modelId="{454DAE65-D502-41BD-AB94-9E790F655544}" type="presParOf" srcId="{9AA2E75F-CD00-40B8-90E0-189847496805}" destId="{BE48CD23-FFF1-4DE0-8450-84F1E17EEE29}" srcOrd="13" destOrd="0" presId="urn:microsoft.com/office/officeart/2008/layout/HorizontalMultiLevelHierarchy"/>
    <dgm:cxn modelId="{E0C797EA-2EC0-4221-82EC-BF2F6C9C855D}" type="presParOf" srcId="{BE48CD23-FFF1-4DE0-8450-84F1E17EEE29}" destId="{16F375B3-162C-44C6-B5C7-C688BDC1018B}" srcOrd="0" destOrd="0" presId="urn:microsoft.com/office/officeart/2008/layout/HorizontalMultiLevelHierarchy"/>
    <dgm:cxn modelId="{2818B359-C5F7-476B-A222-43676924F7E9}" type="presParOf" srcId="{BE48CD23-FFF1-4DE0-8450-84F1E17EEE29}" destId="{459176BC-92EA-47A5-AC2C-EC2EA5D65E7F}" srcOrd="1" destOrd="0" presId="urn:microsoft.com/office/officeart/2008/layout/HorizontalMultiLevelHierarchy"/>
    <dgm:cxn modelId="{ADCBC37C-EA5F-4A4E-B75E-0459F359E358}" type="presParOf" srcId="{9AA2E75F-CD00-40B8-90E0-189847496805}" destId="{FE6C226D-9448-4EBE-94A6-75C349D14A05}" srcOrd="14" destOrd="0" presId="urn:microsoft.com/office/officeart/2008/layout/HorizontalMultiLevelHierarchy"/>
    <dgm:cxn modelId="{FD001D92-3E86-4314-8ADC-E2138C5C1A49}" type="presParOf" srcId="{FE6C226D-9448-4EBE-94A6-75C349D14A05}" destId="{2A9B0304-43CD-473B-B108-E60D309F2AD8}" srcOrd="0" destOrd="0" presId="urn:microsoft.com/office/officeart/2008/layout/HorizontalMultiLevelHierarchy"/>
    <dgm:cxn modelId="{F7DB0243-2D0B-4CFA-9655-E8FB170B4C96}" type="presParOf" srcId="{9AA2E75F-CD00-40B8-90E0-189847496805}" destId="{501C04B2-E274-4EDC-B8A5-AE7EA5592B1B}" srcOrd="15" destOrd="0" presId="urn:microsoft.com/office/officeart/2008/layout/HorizontalMultiLevelHierarchy"/>
    <dgm:cxn modelId="{D7B240F0-2FD1-45BA-94C6-108CD677E069}" type="presParOf" srcId="{501C04B2-E274-4EDC-B8A5-AE7EA5592B1B}" destId="{83768A90-6C35-4E76-97D0-1EC588C52F11}" srcOrd="0" destOrd="0" presId="urn:microsoft.com/office/officeart/2008/layout/HorizontalMultiLevelHierarchy"/>
    <dgm:cxn modelId="{381C39DF-9D88-4188-B318-E2BDF9C2D81B}" type="presParOf" srcId="{501C04B2-E274-4EDC-B8A5-AE7EA5592B1B}" destId="{6720FA5F-BE9E-437F-A545-A97FF2B9AD0E}" srcOrd="1" destOrd="0" presId="urn:microsoft.com/office/officeart/2008/layout/HorizontalMultiLevelHierarchy"/>
    <dgm:cxn modelId="{F7CC22F8-34BD-4277-A19F-A5A744261834}" type="presParOf" srcId="{9AA2E75F-CD00-40B8-90E0-189847496805}" destId="{2E599BE8-C6F1-4DCE-880B-072FF9411A13}" srcOrd="16" destOrd="0" presId="urn:microsoft.com/office/officeart/2008/layout/HorizontalMultiLevelHierarchy"/>
    <dgm:cxn modelId="{94B0015A-EB2B-40C7-BC3D-E48524561234}" type="presParOf" srcId="{2E599BE8-C6F1-4DCE-880B-072FF9411A13}" destId="{A41CC540-D1E5-4E24-A293-B38AD2849239}" srcOrd="0" destOrd="0" presId="urn:microsoft.com/office/officeart/2008/layout/HorizontalMultiLevelHierarchy"/>
    <dgm:cxn modelId="{61CC31E6-CC5D-4882-9C40-BA4938A42E9F}" type="presParOf" srcId="{9AA2E75F-CD00-40B8-90E0-189847496805}" destId="{1C369A0A-29FD-491C-814B-416D77E580EC}" srcOrd="17" destOrd="0" presId="urn:microsoft.com/office/officeart/2008/layout/HorizontalMultiLevelHierarchy"/>
    <dgm:cxn modelId="{192198E0-AD3C-4549-B703-D833A043A4FD}" type="presParOf" srcId="{1C369A0A-29FD-491C-814B-416D77E580EC}" destId="{1ADCCA97-0671-4D83-9A0E-5ED82F9322AB}" srcOrd="0" destOrd="0" presId="urn:microsoft.com/office/officeart/2008/layout/HorizontalMultiLevelHierarchy"/>
    <dgm:cxn modelId="{E48F2745-9ACB-429B-A1BE-3C4882EF3B17}" type="presParOf" srcId="{1C369A0A-29FD-491C-814B-416D77E580EC}" destId="{C48742E2-B31A-4D65-8E0D-A385963D259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1690FC-2323-46C5-8C8D-66DF45C7BB31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0A4F7107-069F-41F7-B818-56A899F1712A}">
      <dgm:prSet phldrT="[Text]" custT="1"/>
      <dgm:spPr/>
      <dgm:t>
        <a:bodyPr/>
        <a:lstStyle/>
        <a:p>
          <a:pPr algn="ctr"/>
          <a:r>
            <a:rPr lang="en-US" sz="1600" dirty="0" smtClean="0">
              <a:latin typeface="Futura Lt BT" panose="020B0402020204020303" pitchFamily="34" charset="0"/>
            </a:rPr>
            <a:t>LFMS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E28F0F5B-AC78-46E3-9B61-4B41B5A145F1}" type="parTrans" cxnId="{7EBA5C6A-1850-4636-BDA7-FE40EAAC1251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3E9AF617-E90B-4C1D-B871-E2131ED9B53C}" type="sibTrans" cxnId="{7EBA5C6A-1850-4636-BDA7-FE40EAAC1251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22C50130-3808-4FCA-86AF-99FFDE80635F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Manage Salary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975FEF6E-AB45-4D48-8200-90BA0043A64F}" type="parTrans" cxnId="{01A13FA1-D756-4685-B151-40199C2C6088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FCD26AA9-17C2-4D03-A392-6D979CE09886}" type="sibTrans" cxnId="{01A13FA1-D756-4685-B151-40199C2C6088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7D00080E-8856-4049-BB4A-8F2D74A4F7A0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 Statistic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E6B2874B-1AD6-4AD2-917B-F840A9CF9715}" type="parTrans" cxnId="{71D441AF-AB46-48AA-92EE-A9D6C82EA361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35A2EFF1-CC8F-42EC-A921-A15F652E44EA}" type="sibTrans" cxnId="{71D441AF-AB46-48AA-92EE-A9D6C82EA361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B25ACC47-593D-4B07-8B8B-533D63EB2DDF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Manage Assurance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1E5A10D8-A049-46FE-97A1-8B6B2477A83C}" type="parTrans" cxnId="{AA1F372F-BB80-4DF5-A271-AAE8CCA5C253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898AFDBA-16A1-4DD5-BC01-594B443AAEC3}" type="sibTrans" cxnId="{AA1F372F-BB80-4DF5-A271-AAE8CCA5C253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1E627776-51BC-4EA1-87D1-F5BEBD8ACB22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Manage Tax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17935D19-975D-48C0-82E2-480D7D0144DB}" type="parTrans" cxnId="{B5698391-C293-4071-B257-7A3658BCA0A6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6396CD7F-1FC5-4E03-8F7D-BEBAC00B3891}" type="sibTrans" cxnId="{B5698391-C293-4071-B257-7A3658BCA0A6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0337AB97-9B65-485A-A79B-B0CB8A88644A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Manage Impress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645E0A25-9969-493E-AA02-A87C04993EEB}" type="parTrans" cxnId="{30E019FE-F285-455A-BB89-BFADBDA6EAB1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1A4BE2F3-EEA2-4543-838E-37A6CE8A9505}" type="sibTrans" cxnId="{30E019FE-F285-455A-BB89-BFADBDA6EAB1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0EFC51CF-9131-4063-AAD2-F2691FED4EAE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Manage Time Sheet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81EAA605-7C66-4CCC-BAE2-F5B7FAE7AD1D}" type="parTrans" cxnId="{617F1B1B-A4FF-489F-8921-171743978F36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8DAAA069-D1A6-4664-80D8-3C7074B5A88A}" type="sibTrans" cxnId="{617F1B1B-A4FF-489F-8921-171743978F36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EA540340-D9BB-4397-801C-F0768BBB7502}">
      <dgm:prSet phldrT="[Text]" custT="1"/>
      <dgm:spPr/>
      <dgm:t>
        <a:bodyPr/>
        <a:lstStyle/>
        <a:p>
          <a:pPr algn="l"/>
          <a:r>
            <a:rPr lang="vi-VN" sz="1600" noProof="1" smtClean="0">
              <a:latin typeface="Futura Lt BT" panose="020B0402020204020303" pitchFamily="34" charset="0"/>
            </a:rPr>
            <a:t>  Integrate </a:t>
          </a:r>
          <a:r>
            <a:rPr lang="en-US" sz="1600" noProof="1" smtClean="0">
              <a:latin typeface="Futura Lt BT" panose="020B0402020204020303" pitchFamily="34" charset="0"/>
            </a:rPr>
            <a:t>Reward</a:t>
          </a:r>
          <a:endParaRPr lang="vi-VN" sz="1600" noProof="1">
            <a:latin typeface="Futura Lt BT" panose="020B0402020204020303" pitchFamily="34" charset="0"/>
          </a:endParaRPr>
        </a:p>
      </dgm:t>
    </dgm:pt>
    <dgm:pt modelId="{7985082B-59A3-4767-98A8-3C322CC506C0}" type="parTrans" cxnId="{DDC98AE6-1B6F-45B1-B4A3-4DD8F54921E6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ADA19371-14E5-4A78-BAFA-C3E0DEC164B2}" type="sibTrans" cxnId="{DDC98AE6-1B6F-45B1-B4A3-4DD8F54921E6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34AD4C89-7E99-4F95-85AF-8734A313E5B5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 Manage Other Cost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1D7EE88D-4C1A-403B-A093-F47D65383F6C}" type="parTrans" cxnId="{7C345415-C3B0-4B00-8E3E-E63523958B1C}">
      <dgm:prSet/>
      <dgm:spPr/>
      <dgm:t>
        <a:bodyPr/>
        <a:lstStyle/>
        <a:p>
          <a:endParaRPr lang="en-US"/>
        </a:p>
      </dgm:t>
    </dgm:pt>
    <dgm:pt modelId="{FC2583BF-29EC-43B0-8628-933BA093CDE0}" type="sibTrans" cxnId="{7C345415-C3B0-4B00-8E3E-E63523958B1C}">
      <dgm:prSet/>
      <dgm:spPr/>
      <dgm:t>
        <a:bodyPr/>
        <a:lstStyle/>
        <a:p>
          <a:endParaRPr lang="en-US"/>
        </a:p>
      </dgm:t>
    </dgm:pt>
    <dgm:pt modelId="{B63DC5EC-8021-433E-BFA5-09E256F921AA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Manage Benefit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A06E4B91-0667-4046-8F27-5CB9587062DA}" type="sibTrans" cxnId="{60987822-D415-4386-AD91-4A447CA28199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4D045A55-82B4-40F6-881E-41FED7511FCE}" type="parTrans" cxnId="{60987822-D415-4386-AD91-4A447CA28199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0C8DCF6D-48EC-42A2-B531-45DE87530CA6}">
      <dgm:prSet phldrT="[Text]" custT="1"/>
      <dgm:spPr/>
      <dgm:t>
        <a:bodyPr/>
        <a:lstStyle/>
        <a:p>
          <a:pPr algn="l"/>
          <a:r>
            <a:rPr lang="en-US" sz="1600" noProof="1" smtClean="0">
              <a:latin typeface="Futura Lt BT" panose="020B0402020204020303" pitchFamily="34" charset="0"/>
            </a:rPr>
            <a:t>   Calculate Salary</a:t>
          </a:r>
          <a:endParaRPr lang="vi-VN" sz="1600" noProof="1">
            <a:latin typeface="Futura Lt BT" panose="020B0402020204020303" pitchFamily="34" charset="0"/>
          </a:endParaRPr>
        </a:p>
      </dgm:t>
    </dgm:pt>
    <dgm:pt modelId="{EC2DF5F9-A80C-4104-92FC-4EA06D9067D2}" type="parTrans" cxnId="{B3B2E86C-FEA4-4F9F-8C6A-869E2F774B88}">
      <dgm:prSet/>
      <dgm:spPr/>
      <dgm:t>
        <a:bodyPr/>
        <a:lstStyle/>
        <a:p>
          <a:endParaRPr lang="en-US"/>
        </a:p>
      </dgm:t>
    </dgm:pt>
    <dgm:pt modelId="{244D8F55-8C5A-4889-9B3B-A1CD953E87D2}" type="sibTrans" cxnId="{B3B2E86C-FEA4-4F9F-8C6A-869E2F774B88}">
      <dgm:prSet/>
      <dgm:spPr/>
      <dgm:t>
        <a:bodyPr/>
        <a:lstStyle/>
        <a:p>
          <a:endParaRPr lang="en-US"/>
        </a:p>
      </dgm:t>
    </dgm:pt>
    <dgm:pt modelId="{5DDE9A97-F5AC-46BE-9715-F592F4CFCEBC}" type="pres">
      <dgm:prSet presAssocID="{FE1690FC-2323-46C5-8C8D-66DF45C7BB3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189616-6440-49B6-A8A9-3EDA9BBB983E}" type="pres">
      <dgm:prSet presAssocID="{0A4F7107-069F-41F7-B818-56A899F1712A}" presName="root1" presStyleCnt="0"/>
      <dgm:spPr/>
    </dgm:pt>
    <dgm:pt modelId="{3CF11211-FC85-4AFC-B9D9-6802AEEF72EE}" type="pres">
      <dgm:prSet presAssocID="{0A4F7107-069F-41F7-B818-56A899F1712A}" presName="LevelOneTextNode" presStyleLbl="node0" presStyleIdx="0" presStyleCnt="1" custScaleY="44943" custLinFactX="-32844" custLinFactNeighborX="-100000" custLinFactNeighborY="6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A2E75F-CD00-40B8-90E0-189847496805}" type="pres">
      <dgm:prSet presAssocID="{0A4F7107-069F-41F7-B818-56A899F1712A}" presName="level2hierChild" presStyleCnt="0"/>
      <dgm:spPr/>
    </dgm:pt>
    <dgm:pt modelId="{E89356FA-9817-4BD3-955B-9E125FD81F72}" type="pres">
      <dgm:prSet presAssocID="{975FEF6E-AB45-4D48-8200-90BA0043A64F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2C6E1698-78DC-4D88-8F54-2F2F1A470653}" type="pres">
      <dgm:prSet presAssocID="{975FEF6E-AB45-4D48-8200-90BA0043A64F}" presName="connTx" presStyleLbl="parChTrans1D2" presStyleIdx="0" presStyleCnt="3"/>
      <dgm:spPr/>
      <dgm:t>
        <a:bodyPr/>
        <a:lstStyle/>
        <a:p>
          <a:endParaRPr lang="en-US"/>
        </a:p>
      </dgm:t>
    </dgm:pt>
    <dgm:pt modelId="{2A5E8C76-17F5-4270-8D24-9C171661EE19}" type="pres">
      <dgm:prSet presAssocID="{22C50130-3808-4FCA-86AF-99FFDE80635F}" presName="root2" presStyleCnt="0"/>
      <dgm:spPr/>
    </dgm:pt>
    <dgm:pt modelId="{7D090B09-66CB-4B29-BFF1-F03B1831DCA9}" type="pres">
      <dgm:prSet presAssocID="{22C50130-3808-4FCA-86AF-99FFDE80635F}" presName="LevelTwoTextNode" presStyleLbl="node2" presStyleIdx="0" presStyleCnt="3" custScaleX="1304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B7E852-A943-4A23-ACF8-81B326226964}" type="pres">
      <dgm:prSet presAssocID="{22C50130-3808-4FCA-86AF-99FFDE80635F}" presName="level3hierChild" presStyleCnt="0"/>
      <dgm:spPr/>
    </dgm:pt>
    <dgm:pt modelId="{D3A5D64B-54F2-4AB2-B184-C4E7C8086A6C}" type="pres">
      <dgm:prSet presAssocID="{1E5A10D8-A049-46FE-97A1-8B6B2477A83C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B7408F8C-B778-41C0-BCD2-D70AA4958A77}" type="pres">
      <dgm:prSet presAssocID="{1E5A10D8-A049-46FE-97A1-8B6B2477A83C}" presName="connTx" presStyleLbl="parChTrans1D3" presStyleIdx="0" presStyleCnt="7"/>
      <dgm:spPr/>
      <dgm:t>
        <a:bodyPr/>
        <a:lstStyle/>
        <a:p>
          <a:endParaRPr lang="en-US"/>
        </a:p>
      </dgm:t>
    </dgm:pt>
    <dgm:pt modelId="{435EBDAE-28D9-43CE-80DE-972677973B86}" type="pres">
      <dgm:prSet presAssocID="{B25ACC47-593D-4B07-8B8B-533D63EB2DDF}" presName="root2" presStyleCnt="0"/>
      <dgm:spPr/>
    </dgm:pt>
    <dgm:pt modelId="{83012169-E3F2-4F30-8C59-BFDACC05D157}" type="pres">
      <dgm:prSet presAssocID="{B25ACC47-593D-4B07-8B8B-533D63EB2DDF}" presName="LevelTwoTextNode" presStyleLbl="node3" presStyleIdx="0" presStyleCnt="7" custScaleX="150482" custLinFactNeighborX="39978" custLinFactNeighborY="-14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A8691EC-01EE-487D-9396-0FE38DCE1F6A}" type="pres">
      <dgm:prSet presAssocID="{B25ACC47-593D-4B07-8B8B-533D63EB2DDF}" presName="level3hierChild" presStyleCnt="0"/>
      <dgm:spPr/>
    </dgm:pt>
    <dgm:pt modelId="{875451D1-6AF5-4307-9491-70A2BBB079A4}" type="pres">
      <dgm:prSet presAssocID="{17935D19-975D-48C0-82E2-480D7D0144DB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145E0975-70F3-4CA6-91E0-F2F177B76DEC}" type="pres">
      <dgm:prSet presAssocID="{17935D19-975D-48C0-82E2-480D7D0144DB}" presName="connTx" presStyleLbl="parChTrans1D3" presStyleIdx="1" presStyleCnt="7"/>
      <dgm:spPr/>
      <dgm:t>
        <a:bodyPr/>
        <a:lstStyle/>
        <a:p>
          <a:endParaRPr lang="en-US"/>
        </a:p>
      </dgm:t>
    </dgm:pt>
    <dgm:pt modelId="{7E8725F9-BBCC-4D64-959C-DCE0F19C3337}" type="pres">
      <dgm:prSet presAssocID="{1E627776-51BC-4EA1-87D1-F5BEBD8ACB22}" presName="root2" presStyleCnt="0"/>
      <dgm:spPr/>
    </dgm:pt>
    <dgm:pt modelId="{87ABFF74-9097-4549-A726-A734DABBAD0A}" type="pres">
      <dgm:prSet presAssocID="{1E627776-51BC-4EA1-87D1-F5BEBD8ACB22}" presName="LevelTwoTextNode" presStyleLbl="node3" presStyleIdx="1" presStyleCnt="7" custScaleX="150482" custLinFactNeighborX="39978" custLinFactNeighborY="-14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6C5B15-462F-4B4B-98BA-F9A3F72E524A}" type="pres">
      <dgm:prSet presAssocID="{1E627776-51BC-4EA1-87D1-F5BEBD8ACB22}" presName="level3hierChild" presStyleCnt="0"/>
      <dgm:spPr/>
    </dgm:pt>
    <dgm:pt modelId="{EDD70FF6-A7AB-4FE1-8C5D-3FAC444477CE}" type="pres">
      <dgm:prSet presAssocID="{4D045A55-82B4-40F6-881E-41FED7511FCE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E541768E-B284-440E-9C1B-6B34251DF2BB}" type="pres">
      <dgm:prSet presAssocID="{4D045A55-82B4-40F6-881E-41FED7511FCE}" presName="connTx" presStyleLbl="parChTrans1D3" presStyleIdx="2" presStyleCnt="7"/>
      <dgm:spPr/>
      <dgm:t>
        <a:bodyPr/>
        <a:lstStyle/>
        <a:p>
          <a:endParaRPr lang="en-US"/>
        </a:p>
      </dgm:t>
    </dgm:pt>
    <dgm:pt modelId="{D27B0A50-0F95-43E0-A87A-2576D8F349C8}" type="pres">
      <dgm:prSet presAssocID="{B63DC5EC-8021-433E-BFA5-09E256F921AA}" presName="root2" presStyleCnt="0"/>
      <dgm:spPr/>
    </dgm:pt>
    <dgm:pt modelId="{316CDC38-7726-4CBF-AA6B-0C74FAD0356B}" type="pres">
      <dgm:prSet presAssocID="{B63DC5EC-8021-433E-BFA5-09E256F921AA}" presName="LevelTwoTextNode" presStyleLbl="node3" presStyleIdx="2" presStyleCnt="7" custScaleX="150482" custLinFactNeighborX="39978" custLinFactNeighborY="-14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9A2640-C4D9-4779-BEA5-546B10987288}" type="pres">
      <dgm:prSet presAssocID="{B63DC5EC-8021-433E-BFA5-09E256F921AA}" presName="level3hierChild" presStyleCnt="0"/>
      <dgm:spPr/>
    </dgm:pt>
    <dgm:pt modelId="{FA4A752B-44FF-40BB-982B-2BEBAD3997FC}" type="pres">
      <dgm:prSet presAssocID="{645E0A25-9969-493E-AA02-A87C04993EEB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E43F03F4-6538-4625-BF25-FCCFB739C062}" type="pres">
      <dgm:prSet presAssocID="{645E0A25-9969-493E-AA02-A87C04993EEB}" presName="connTx" presStyleLbl="parChTrans1D3" presStyleIdx="3" presStyleCnt="7"/>
      <dgm:spPr/>
      <dgm:t>
        <a:bodyPr/>
        <a:lstStyle/>
        <a:p>
          <a:endParaRPr lang="en-US"/>
        </a:p>
      </dgm:t>
    </dgm:pt>
    <dgm:pt modelId="{085D8AFC-3A99-4440-BF01-88E0D4A18812}" type="pres">
      <dgm:prSet presAssocID="{0337AB97-9B65-485A-A79B-B0CB8A88644A}" presName="root2" presStyleCnt="0"/>
      <dgm:spPr/>
    </dgm:pt>
    <dgm:pt modelId="{264B4DE0-157B-4ACB-9910-7ACA6D19667A}" type="pres">
      <dgm:prSet presAssocID="{0337AB97-9B65-485A-A79B-B0CB8A88644A}" presName="LevelTwoTextNode" presStyleLbl="node3" presStyleIdx="3" presStyleCnt="7" custScaleX="150482" custLinFactNeighborX="39978" custLinFactNeighborY="-14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C78843-8AFB-4CB9-AECE-9A0581055263}" type="pres">
      <dgm:prSet presAssocID="{0337AB97-9B65-485A-A79B-B0CB8A88644A}" presName="level3hierChild" presStyleCnt="0"/>
      <dgm:spPr/>
    </dgm:pt>
    <dgm:pt modelId="{F76E4FA0-1E69-4F7D-A52E-3965ECD89737}" type="pres">
      <dgm:prSet presAssocID="{81EAA605-7C66-4CCC-BAE2-F5B7FAE7AD1D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E8F94252-EF56-436A-AE5F-BF05E8CCF576}" type="pres">
      <dgm:prSet presAssocID="{81EAA605-7C66-4CCC-BAE2-F5B7FAE7AD1D}" presName="connTx" presStyleLbl="parChTrans1D3" presStyleIdx="4" presStyleCnt="7"/>
      <dgm:spPr/>
      <dgm:t>
        <a:bodyPr/>
        <a:lstStyle/>
        <a:p>
          <a:endParaRPr lang="en-US"/>
        </a:p>
      </dgm:t>
    </dgm:pt>
    <dgm:pt modelId="{98E72E74-29C0-4221-99F4-A5337B5B6E74}" type="pres">
      <dgm:prSet presAssocID="{0EFC51CF-9131-4063-AAD2-F2691FED4EAE}" presName="root2" presStyleCnt="0"/>
      <dgm:spPr/>
    </dgm:pt>
    <dgm:pt modelId="{26A348F5-FA7D-4B77-8550-0DA8468791B1}" type="pres">
      <dgm:prSet presAssocID="{0EFC51CF-9131-4063-AAD2-F2691FED4EAE}" presName="LevelTwoTextNode" presStyleLbl="node3" presStyleIdx="4" presStyleCnt="7" custScaleX="150482" custLinFactNeighborX="39978" custLinFactNeighborY="-14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FADB61-FB31-4BEC-84F5-97F2523F2A8C}" type="pres">
      <dgm:prSet presAssocID="{0EFC51CF-9131-4063-AAD2-F2691FED4EAE}" presName="level3hierChild" presStyleCnt="0"/>
      <dgm:spPr/>
    </dgm:pt>
    <dgm:pt modelId="{04B2EE02-0BAF-4507-A6EB-A58ED5A2D0B6}" type="pres">
      <dgm:prSet presAssocID="{7985082B-59A3-4767-98A8-3C322CC506C0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DEFB0D03-B224-4F6B-B147-9E11A64A915C}" type="pres">
      <dgm:prSet presAssocID="{7985082B-59A3-4767-98A8-3C322CC506C0}" presName="connTx" presStyleLbl="parChTrans1D3" presStyleIdx="5" presStyleCnt="7"/>
      <dgm:spPr/>
      <dgm:t>
        <a:bodyPr/>
        <a:lstStyle/>
        <a:p>
          <a:endParaRPr lang="en-US"/>
        </a:p>
      </dgm:t>
    </dgm:pt>
    <dgm:pt modelId="{00421BC4-13E0-421C-A0AE-44F642A845D7}" type="pres">
      <dgm:prSet presAssocID="{EA540340-D9BB-4397-801C-F0768BBB7502}" presName="root2" presStyleCnt="0"/>
      <dgm:spPr/>
    </dgm:pt>
    <dgm:pt modelId="{BD147DE4-639A-48A8-A8C6-DAF09753A2B0}" type="pres">
      <dgm:prSet presAssocID="{EA540340-D9BB-4397-801C-F0768BBB7502}" presName="LevelTwoTextNode" presStyleLbl="node3" presStyleIdx="5" presStyleCnt="7" custScaleX="150482" custLinFactNeighborX="39978" custLinFactNeighborY="-14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E2BC9B6-2CC8-4462-9619-CD50D1FC8F8A}" type="pres">
      <dgm:prSet presAssocID="{EA540340-D9BB-4397-801C-F0768BBB7502}" presName="level3hierChild" presStyleCnt="0"/>
      <dgm:spPr/>
    </dgm:pt>
    <dgm:pt modelId="{D9B58EFA-60ED-48C0-93A1-7F33AB479DE3}" type="pres">
      <dgm:prSet presAssocID="{EC2DF5F9-A80C-4104-92FC-4EA06D9067D2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91756D06-37E0-47E9-AA0D-0E682343953E}" type="pres">
      <dgm:prSet presAssocID="{EC2DF5F9-A80C-4104-92FC-4EA06D9067D2}" presName="connTx" presStyleLbl="parChTrans1D3" presStyleIdx="6" presStyleCnt="7"/>
      <dgm:spPr/>
      <dgm:t>
        <a:bodyPr/>
        <a:lstStyle/>
        <a:p>
          <a:endParaRPr lang="en-US"/>
        </a:p>
      </dgm:t>
    </dgm:pt>
    <dgm:pt modelId="{C23401DA-2E1E-4AF2-8BED-48E4AF88C92F}" type="pres">
      <dgm:prSet presAssocID="{0C8DCF6D-48EC-42A2-B531-45DE87530CA6}" presName="root2" presStyleCnt="0"/>
      <dgm:spPr/>
    </dgm:pt>
    <dgm:pt modelId="{69471539-5E4F-4696-A52D-4D425EDC4E0E}" type="pres">
      <dgm:prSet presAssocID="{0C8DCF6D-48EC-42A2-B531-45DE87530CA6}" presName="LevelTwoTextNode" presStyleLbl="node3" presStyleIdx="6" presStyleCnt="7" custScaleX="144947" custLinFactNeighborX="27458" custLinFactNeighborY="-175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4E7C4D-165F-4110-A731-644BBE226A5F}" type="pres">
      <dgm:prSet presAssocID="{0C8DCF6D-48EC-42A2-B531-45DE87530CA6}" presName="level3hierChild" presStyleCnt="0"/>
      <dgm:spPr/>
    </dgm:pt>
    <dgm:pt modelId="{FB2E2EC5-44B0-45E5-A6BE-BF6D09D62484}" type="pres">
      <dgm:prSet presAssocID="{E6B2874B-1AD6-4AD2-917B-F840A9CF9715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1E1DB315-34C6-4EC8-9B3F-A433DCEAC61F}" type="pres">
      <dgm:prSet presAssocID="{E6B2874B-1AD6-4AD2-917B-F840A9CF9715}" presName="connTx" presStyleLbl="parChTrans1D2" presStyleIdx="1" presStyleCnt="3"/>
      <dgm:spPr/>
      <dgm:t>
        <a:bodyPr/>
        <a:lstStyle/>
        <a:p>
          <a:endParaRPr lang="en-US"/>
        </a:p>
      </dgm:t>
    </dgm:pt>
    <dgm:pt modelId="{C00677FE-34B6-4BB8-A082-9DB2B0D6DD9E}" type="pres">
      <dgm:prSet presAssocID="{7D00080E-8856-4049-BB4A-8F2D74A4F7A0}" presName="root2" presStyleCnt="0"/>
      <dgm:spPr/>
    </dgm:pt>
    <dgm:pt modelId="{27E238FF-4842-4C9E-AD26-CAFFA65FF4C0}" type="pres">
      <dgm:prSet presAssocID="{7D00080E-8856-4049-BB4A-8F2D74A4F7A0}" presName="LevelTwoTextNode" presStyleLbl="node2" presStyleIdx="1" presStyleCnt="3" custScaleX="1304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834B6AA-A47F-4BE9-8789-389A5A90F847}" type="pres">
      <dgm:prSet presAssocID="{7D00080E-8856-4049-BB4A-8F2D74A4F7A0}" presName="level3hierChild" presStyleCnt="0"/>
      <dgm:spPr/>
    </dgm:pt>
    <dgm:pt modelId="{2E599BE8-C6F1-4DCE-880B-072FF9411A13}" type="pres">
      <dgm:prSet presAssocID="{1D7EE88D-4C1A-403B-A093-F47D65383F6C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A41CC540-D1E5-4E24-A293-B38AD2849239}" type="pres">
      <dgm:prSet presAssocID="{1D7EE88D-4C1A-403B-A093-F47D65383F6C}" presName="connTx" presStyleLbl="parChTrans1D2" presStyleIdx="2" presStyleCnt="3"/>
      <dgm:spPr/>
      <dgm:t>
        <a:bodyPr/>
        <a:lstStyle/>
        <a:p>
          <a:endParaRPr lang="en-US"/>
        </a:p>
      </dgm:t>
    </dgm:pt>
    <dgm:pt modelId="{1C369A0A-29FD-491C-814B-416D77E580EC}" type="pres">
      <dgm:prSet presAssocID="{34AD4C89-7E99-4F95-85AF-8734A313E5B5}" presName="root2" presStyleCnt="0"/>
      <dgm:spPr/>
    </dgm:pt>
    <dgm:pt modelId="{1ADCCA97-0671-4D83-9A0E-5ED82F9322AB}" type="pres">
      <dgm:prSet presAssocID="{34AD4C89-7E99-4F95-85AF-8734A313E5B5}" presName="LevelTwoTextNode" presStyleLbl="node2" presStyleIdx="2" presStyleCnt="3" custScaleX="1320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8742E2-B31A-4D65-8E0D-A385963D2596}" type="pres">
      <dgm:prSet presAssocID="{34AD4C89-7E99-4F95-85AF-8734A313E5B5}" presName="level3hierChild" presStyleCnt="0"/>
      <dgm:spPr/>
    </dgm:pt>
  </dgm:ptLst>
  <dgm:cxnLst>
    <dgm:cxn modelId="{AA1F372F-BB80-4DF5-A271-AAE8CCA5C253}" srcId="{22C50130-3808-4FCA-86AF-99FFDE80635F}" destId="{B25ACC47-593D-4B07-8B8B-533D63EB2DDF}" srcOrd="0" destOrd="0" parTransId="{1E5A10D8-A049-46FE-97A1-8B6B2477A83C}" sibTransId="{898AFDBA-16A1-4DD5-BC01-594B443AAEC3}"/>
    <dgm:cxn modelId="{7AFC3EDC-CE45-4301-90E3-F69A5883258D}" type="presOf" srcId="{1E627776-51BC-4EA1-87D1-F5BEBD8ACB22}" destId="{87ABFF74-9097-4549-A726-A734DABBAD0A}" srcOrd="0" destOrd="0" presId="urn:microsoft.com/office/officeart/2008/layout/HorizontalMultiLevelHierarchy"/>
    <dgm:cxn modelId="{DD635D3F-7A34-4A9A-A49B-045F0990AE44}" type="presOf" srcId="{645E0A25-9969-493E-AA02-A87C04993EEB}" destId="{FA4A752B-44FF-40BB-982B-2BEBAD3997FC}" srcOrd="0" destOrd="0" presId="urn:microsoft.com/office/officeart/2008/layout/HorizontalMultiLevelHierarchy"/>
    <dgm:cxn modelId="{6C562023-6A01-49B8-A461-006061C6BF67}" type="presOf" srcId="{1E5A10D8-A049-46FE-97A1-8B6B2477A83C}" destId="{B7408F8C-B778-41C0-BCD2-D70AA4958A77}" srcOrd="1" destOrd="0" presId="urn:microsoft.com/office/officeart/2008/layout/HorizontalMultiLevelHierarchy"/>
    <dgm:cxn modelId="{AA1036F1-4124-4181-9CB7-43658F66426E}" type="presOf" srcId="{81EAA605-7C66-4CCC-BAE2-F5B7FAE7AD1D}" destId="{E8F94252-EF56-436A-AE5F-BF05E8CCF576}" srcOrd="1" destOrd="0" presId="urn:microsoft.com/office/officeart/2008/layout/HorizontalMultiLevelHierarchy"/>
    <dgm:cxn modelId="{CA1A4527-1F89-4159-8B97-A05E17ABA877}" type="presOf" srcId="{EA540340-D9BB-4397-801C-F0768BBB7502}" destId="{BD147DE4-639A-48A8-A8C6-DAF09753A2B0}" srcOrd="0" destOrd="0" presId="urn:microsoft.com/office/officeart/2008/layout/HorizontalMultiLevelHierarchy"/>
    <dgm:cxn modelId="{CDC973DA-A0C8-419A-A3D3-FA30372AB138}" type="presOf" srcId="{7D00080E-8856-4049-BB4A-8F2D74A4F7A0}" destId="{27E238FF-4842-4C9E-AD26-CAFFA65FF4C0}" srcOrd="0" destOrd="0" presId="urn:microsoft.com/office/officeart/2008/layout/HorizontalMultiLevelHierarchy"/>
    <dgm:cxn modelId="{B3B2E86C-FEA4-4F9F-8C6A-869E2F774B88}" srcId="{22C50130-3808-4FCA-86AF-99FFDE80635F}" destId="{0C8DCF6D-48EC-42A2-B531-45DE87530CA6}" srcOrd="6" destOrd="0" parTransId="{EC2DF5F9-A80C-4104-92FC-4EA06D9067D2}" sibTransId="{244D8F55-8C5A-4889-9B3B-A1CD953E87D2}"/>
    <dgm:cxn modelId="{B5698391-C293-4071-B257-7A3658BCA0A6}" srcId="{22C50130-3808-4FCA-86AF-99FFDE80635F}" destId="{1E627776-51BC-4EA1-87D1-F5BEBD8ACB22}" srcOrd="1" destOrd="0" parTransId="{17935D19-975D-48C0-82E2-480D7D0144DB}" sibTransId="{6396CD7F-1FC5-4E03-8F7D-BEBAC00B3891}"/>
    <dgm:cxn modelId="{B20DCBDB-6113-4BA6-B650-A60ED293562F}" type="presOf" srcId="{0EFC51CF-9131-4063-AAD2-F2691FED4EAE}" destId="{26A348F5-FA7D-4B77-8550-0DA8468791B1}" srcOrd="0" destOrd="0" presId="urn:microsoft.com/office/officeart/2008/layout/HorizontalMultiLevelHierarchy"/>
    <dgm:cxn modelId="{C5CDA058-5A3B-4FE6-A4AE-992E915FEF6E}" type="presOf" srcId="{22C50130-3808-4FCA-86AF-99FFDE80635F}" destId="{7D090B09-66CB-4B29-BFF1-F03B1831DCA9}" srcOrd="0" destOrd="0" presId="urn:microsoft.com/office/officeart/2008/layout/HorizontalMultiLevelHierarchy"/>
    <dgm:cxn modelId="{D8152048-1CA2-4BF8-B9D4-7D310F5D9191}" type="presOf" srcId="{34AD4C89-7E99-4F95-85AF-8734A313E5B5}" destId="{1ADCCA97-0671-4D83-9A0E-5ED82F9322AB}" srcOrd="0" destOrd="0" presId="urn:microsoft.com/office/officeart/2008/layout/HorizontalMultiLevelHierarchy"/>
    <dgm:cxn modelId="{FE2794C0-6195-4FE5-B099-5410278916C5}" type="presOf" srcId="{E6B2874B-1AD6-4AD2-917B-F840A9CF9715}" destId="{1E1DB315-34C6-4EC8-9B3F-A433DCEAC61F}" srcOrd="1" destOrd="0" presId="urn:microsoft.com/office/officeart/2008/layout/HorizontalMultiLevelHierarchy"/>
    <dgm:cxn modelId="{5C778D1F-BEF3-4A21-9DD6-C7D1EF0626A9}" type="presOf" srcId="{7985082B-59A3-4767-98A8-3C322CC506C0}" destId="{DEFB0D03-B224-4F6B-B147-9E11A64A915C}" srcOrd="1" destOrd="0" presId="urn:microsoft.com/office/officeart/2008/layout/HorizontalMultiLevelHierarchy"/>
    <dgm:cxn modelId="{7EBA5C6A-1850-4636-BDA7-FE40EAAC1251}" srcId="{FE1690FC-2323-46C5-8C8D-66DF45C7BB31}" destId="{0A4F7107-069F-41F7-B818-56A899F1712A}" srcOrd="0" destOrd="0" parTransId="{E28F0F5B-AC78-46E3-9B61-4B41B5A145F1}" sibTransId="{3E9AF617-E90B-4C1D-B871-E2131ED9B53C}"/>
    <dgm:cxn modelId="{C5E3F631-38BB-40EF-AB02-641677753B4C}" type="presOf" srcId="{0337AB97-9B65-485A-A79B-B0CB8A88644A}" destId="{264B4DE0-157B-4ACB-9910-7ACA6D19667A}" srcOrd="0" destOrd="0" presId="urn:microsoft.com/office/officeart/2008/layout/HorizontalMultiLevelHierarchy"/>
    <dgm:cxn modelId="{62690CFB-7362-4AD7-B763-DDF2F691F091}" type="presOf" srcId="{1E5A10D8-A049-46FE-97A1-8B6B2477A83C}" destId="{D3A5D64B-54F2-4AB2-B184-C4E7C8086A6C}" srcOrd="0" destOrd="0" presId="urn:microsoft.com/office/officeart/2008/layout/HorizontalMultiLevelHierarchy"/>
    <dgm:cxn modelId="{2DDEA8DC-0E99-40B0-ADB3-2231129E4D5F}" type="presOf" srcId="{B25ACC47-593D-4B07-8B8B-533D63EB2DDF}" destId="{83012169-E3F2-4F30-8C59-BFDACC05D157}" srcOrd="0" destOrd="0" presId="urn:microsoft.com/office/officeart/2008/layout/HorizontalMultiLevelHierarchy"/>
    <dgm:cxn modelId="{6D1660EC-922E-4DBE-8929-5A7895D64808}" type="presOf" srcId="{17935D19-975D-48C0-82E2-480D7D0144DB}" destId="{145E0975-70F3-4CA6-91E0-F2F177B76DEC}" srcOrd="1" destOrd="0" presId="urn:microsoft.com/office/officeart/2008/layout/HorizontalMultiLevelHierarchy"/>
    <dgm:cxn modelId="{7184E638-1AD8-4E83-A522-8D386DDCE2B6}" type="presOf" srcId="{0C8DCF6D-48EC-42A2-B531-45DE87530CA6}" destId="{69471539-5E4F-4696-A52D-4D425EDC4E0E}" srcOrd="0" destOrd="0" presId="urn:microsoft.com/office/officeart/2008/layout/HorizontalMultiLevelHierarchy"/>
    <dgm:cxn modelId="{7C345415-C3B0-4B00-8E3E-E63523958B1C}" srcId="{0A4F7107-069F-41F7-B818-56A899F1712A}" destId="{34AD4C89-7E99-4F95-85AF-8734A313E5B5}" srcOrd="2" destOrd="0" parTransId="{1D7EE88D-4C1A-403B-A093-F47D65383F6C}" sibTransId="{FC2583BF-29EC-43B0-8628-933BA093CDE0}"/>
    <dgm:cxn modelId="{7806A602-C4C2-49A9-BD0A-46E9798BE63C}" type="presOf" srcId="{1D7EE88D-4C1A-403B-A093-F47D65383F6C}" destId="{A41CC540-D1E5-4E24-A293-B38AD2849239}" srcOrd="1" destOrd="0" presId="urn:microsoft.com/office/officeart/2008/layout/HorizontalMultiLevelHierarchy"/>
    <dgm:cxn modelId="{617F1B1B-A4FF-489F-8921-171743978F36}" srcId="{22C50130-3808-4FCA-86AF-99FFDE80635F}" destId="{0EFC51CF-9131-4063-AAD2-F2691FED4EAE}" srcOrd="4" destOrd="0" parTransId="{81EAA605-7C66-4CCC-BAE2-F5B7FAE7AD1D}" sibTransId="{8DAAA069-D1A6-4664-80D8-3C7074B5A88A}"/>
    <dgm:cxn modelId="{4A4C8DBB-31AA-4970-98D6-8E4E43BE9934}" type="presOf" srcId="{B63DC5EC-8021-433E-BFA5-09E256F921AA}" destId="{316CDC38-7726-4CBF-AA6B-0C74FAD0356B}" srcOrd="0" destOrd="0" presId="urn:microsoft.com/office/officeart/2008/layout/HorizontalMultiLevelHierarchy"/>
    <dgm:cxn modelId="{E2C86F56-4E0B-430E-92DD-09A4397526A6}" type="presOf" srcId="{EC2DF5F9-A80C-4104-92FC-4EA06D9067D2}" destId="{91756D06-37E0-47E9-AA0D-0E682343953E}" srcOrd="1" destOrd="0" presId="urn:microsoft.com/office/officeart/2008/layout/HorizontalMultiLevelHierarchy"/>
    <dgm:cxn modelId="{C02FC1D2-C0DB-4CF2-8467-2D189955140B}" type="presOf" srcId="{0A4F7107-069F-41F7-B818-56A899F1712A}" destId="{3CF11211-FC85-4AFC-B9D9-6802AEEF72EE}" srcOrd="0" destOrd="0" presId="urn:microsoft.com/office/officeart/2008/layout/HorizontalMultiLevelHierarchy"/>
    <dgm:cxn modelId="{29673346-071C-48D2-B314-9D8C81A48B91}" type="presOf" srcId="{4D045A55-82B4-40F6-881E-41FED7511FCE}" destId="{EDD70FF6-A7AB-4FE1-8C5D-3FAC444477CE}" srcOrd="0" destOrd="0" presId="urn:microsoft.com/office/officeart/2008/layout/HorizontalMultiLevelHierarchy"/>
    <dgm:cxn modelId="{71D441AF-AB46-48AA-92EE-A9D6C82EA361}" srcId="{0A4F7107-069F-41F7-B818-56A899F1712A}" destId="{7D00080E-8856-4049-BB4A-8F2D74A4F7A0}" srcOrd="1" destOrd="0" parTransId="{E6B2874B-1AD6-4AD2-917B-F840A9CF9715}" sibTransId="{35A2EFF1-CC8F-42EC-A921-A15F652E44EA}"/>
    <dgm:cxn modelId="{AC45564A-8D4F-41F2-BEC1-03C35B8103E3}" type="presOf" srcId="{1D7EE88D-4C1A-403B-A093-F47D65383F6C}" destId="{2E599BE8-C6F1-4DCE-880B-072FF9411A13}" srcOrd="0" destOrd="0" presId="urn:microsoft.com/office/officeart/2008/layout/HorizontalMultiLevelHierarchy"/>
    <dgm:cxn modelId="{8B1D8873-95F0-42FA-BB08-A765D2D6D010}" type="presOf" srcId="{EC2DF5F9-A80C-4104-92FC-4EA06D9067D2}" destId="{D9B58EFA-60ED-48C0-93A1-7F33AB479DE3}" srcOrd="0" destOrd="0" presId="urn:microsoft.com/office/officeart/2008/layout/HorizontalMultiLevelHierarchy"/>
    <dgm:cxn modelId="{60987822-D415-4386-AD91-4A447CA28199}" srcId="{22C50130-3808-4FCA-86AF-99FFDE80635F}" destId="{B63DC5EC-8021-433E-BFA5-09E256F921AA}" srcOrd="2" destOrd="0" parTransId="{4D045A55-82B4-40F6-881E-41FED7511FCE}" sibTransId="{A06E4B91-0667-4046-8F27-5CB9587062DA}"/>
    <dgm:cxn modelId="{30E019FE-F285-455A-BB89-BFADBDA6EAB1}" srcId="{22C50130-3808-4FCA-86AF-99FFDE80635F}" destId="{0337AB97-9B65-485A-A79B-B0CB8A88644A}" srcOrd="3" destOrd="0" parTransId="{645E0A25-9969-493E-AA02-A87C04993EEB}" sibTransId="{1A4BE2F3-EEA2-4543-838E-37A6CE8A9505}"/>
    <dgm:cxn modelId="{631245F1-53DE-40D1-BCAA-7998449B4F9E}" type="presOf" srcId="{17935D19-975D-48C0-82E2-480D7D0144DB}" destId="{875451D1-6AF5-4307-9491-70A2BBB079A4}" srcOrd="0" destOrd="0" presId="urn:microsoft.com/office/officeart/2008/layout/HorizontalMultiLevelHierarchy"/>
    <dgm:cxn modelId="{31F05974-CB4E-4BD5-B818-083BD4CA9F14}" type="presOf" srcId="{645E0A25-9969-493E-AA02-A87C04993EEB}" destId="{E43F03F4-6538-4625-BF25-FCCFB739C062}" srcOrd="1" destOrd="0" presId="urn:microsoft.com/office/officeart/2008/layout/HorizontalMultiLevelHierarchy"/>
    <dgm:cxn modelId="{3027AA2A-563C-450C-AEA4-7690D58D6B47}" type="presOf" srcId="{81EAA605-7C66-4CCC-BAE2-F5B7FAE7AD1D}" destId="{F76E4FA0-1E69-4F7D-A52E-3965ECD89737}" srcOrd="0" destOrd="0" presId="urn:microsoft.com/office/officeart/2008/layout/HorizontalMultiLevelHierarchy"/>
    <dgm:cxn modelId="{E226CF11-C88C-462C-B1BD-A812558C67F3}" type="presOf" srcId="{4D045A55-82B4-40F6-881E-41FED7511FCE}" destId="{E541768E-B284-440E-9C1B-6B34251DF2BB}" srcOrd="1" destOrd="0" presId="urn:microsoft.com/office/officeart/2008/layout/HorizontalMultiLevelHierarchy"/>
    <dgm:cxn modelId="{DDC98AE6-1B6F-45B1-B4A3-4DD8F54921E6}" srcId="{22C50130-3808-4FCA-86AF-99FFDE80635F}" destId="{EA540340-D9BB-4397-801C-F0768BBB7502}" srcOrd="5" destOrd="0" parTransId="{7985082B-59A3-4767-98A8-3C322CC506C0}" sibTransId="{ADA19371-14E5-4A78-BAFA-C3E0DEC164B2}"/>
    <dgm:cxn modelId="{01A13FA1-D756-4685-B151-40199C2C6088}" srcId="{0A4F7107-069F-41F7-B818-56A899F1712A}" destId="{22C50130-3808-4FCA-86AF-99FFDE80635F}" srcOrd="0" destOrd="0" parTransId="{975FEF6E-AB45-4D48-8200-90BA0043A64F}" sibTransId="{FCD26AA9-17C2-4D03-A392-6D979CE09886}"/>
    <dgm:cxn modelId="{8ED55EE1-A4D8-4DED-8ECA-06E2DC7B9CC5}" type="presOf" srcId="{7985082B-59A3-4767-98A8-3C322CC506C0}" destId="{04B2EE02-0BAF-4507-A6EB-A58ED5A2D0B6}" srcOrd="0" destOrd="0" presId="urn:microsoft.com/office/officeart/2008/layout/HorizontalMultiLevelHierarchy"/>
    <dgm:cxn modelId="{835DC036-3C9F-4365-B955-BCC2C35BF4F4}" type="presOf" srcId="{E6B2874B-1AD6-4AD2-917B-F840A9CF9715}" destId="{FB2E2EC5-44B0-45E5-A6BE-BF6D09D62484}" srcOrd="0" destOrd="0" presId="urn:microsoft.com/office/officeart/2008/layout/HorizontalMultiLevelHierarchy"/>
    <dgm:cxn modelId="{FE1C8D3B-B099-4086-9A29-46289D13D152}" type="presOf" srcId="{FE1690FC-2323-46C5-8C8D-66DF45C7BB31}" destId="{5DDE9A97-F5AC-46BE-9715-F592F4CFCEBC}" srcOrd="0" destOrd="0" presId="urn:microsoft.com/office/officeart/2008/layout/HorizontalMultiLevelHierarchy"/>
    <dgm:cxn modelId="{2CBFD101-5398-46CC-8998-DEB99398E80E}" type="presOf" srcId="{975FEF6E-AB45-4D48-8200-90BA0043A64F}" destId="{2C6E1698-78DC-4D88-8F54-2F2F1A470653}" srcOrd="1" destOrd="0" presId="urn:microsoft.com/office/officeart/2008/layout/HorizontalMultiLevelHierarchy"/>
    <dgm:cxn modelId="{C5841BED-1855-48C4-857B-049A2BA2A27C}" type="presOf" srcId="{975FEF6E-AB45-4D48-8200-90BA0043A64F}" destId="{E89356FA-9817-4BD3-955B-9E125FD81F72}" srcOrd="0" destOrd="0" presId="urn:microsoft.com/office/officeart/2008/layout/HorizontalMultiLevelHierarchy"/>
    <dgm:cxn modelId="{539CA3AE-49AB-4AB4-9DE4-76EF365DAACD}" type="presParOf" srcId="{5DDE9A97-F5AC-46BE-9715-F592F4CFCEBC}" destId="{FA189616-6440-49B6-A8A9-3EDA9BBB983E}" srcOrd="0" destOrd="0" presId="urn:microsoft.com/office/officeart/2008/layout/HorizontalMultiLevelHierarchy"/>
    <dgm:cxn modelId="{8B0C3D2D-BAB5-4B7A-B9DE-6AB9BDAEAF24}" type="presParOf" srcId="{FA189616-6440-49B6-A8A9-3EDA9BBB983E}" destId="{3CF11211-FC85-4AFC-B9D9-6802AEEF72EE}" srcOrd="0" destOrd="0" presId="urn:microsoft.com/office/officeart/2008/layout/HorizontalMultiLevelHierarchy"/>
    <dgm:cxn modelId="{EBA6758B-1A72-4A30-92DB-99388538124F}" type="presParOf" srcId="{FA189616-6440-49B6-A8A9-3EDA9BBB983E}" destId="{9AA2E75F-CD00-40B8-90E0-189847496805}" srcOrd="1" destOrd="0" presId="urn:microsoft.com/office/officeart/2008/layout/HorizontalMultiLevelHierarchy"/>
    <dgm:cxn modelId="{B86C22CC-0ABA-4FCC-8337-6CB208C8A2C7}" type="presParOf" srcId="{9AA2E75F-CD00-40B8-90E0-189847496805}" destId="{E89356FA-9817-4BD3-955B-9E125FD81F72}" srcOrd="0" destOrd="0" presId="urn:microsoft.com/office/officeart/2008/layout/HorizontalMultiLevelHierarchy"/>
    <dgm:cxn modelId="{DA9EA5A2-99AC-46C1-962B-5147B80A04A3}" type="presParOf" srcId="{E89356FA-9817-4BD3-955B-9E125FD81F72}" destId="{2C6E1698-78DC-4D88-8F54-2F2F1A470653}" srcOrd="0" destOrd="0" presId="urn:microsoft.com/office/officeart/2008/layout/HorizontalMultiLevelHierarchy"/>
    <dgm:cxn modelId="{74DCF67C-BDB3-4795-8755-EE077384E476}" type="presParOf" srcId="{9AA2E75F-CD00-40B8-90E0-189847496805}" destId="{2A5E8C76-17F5-4270-8D24-9C171661EE19}" srcOrd="1" destOrd="0" presId="urn:microsoft.com/office/officeart/2008/layout/HorizontalMultiLevelHierarchy"/>
    <dgm:cxn modelId="{50B9AB89-C03D-442F-A0C6-6524393DB215}" type="presParOf" srcId="{2A5E8C76-17F5-4270-8D24-9C171661EE19}" destId="{7D090B09-66CB-4B29-BFF1-F03B1831DCA9}" srcOrd="0" destOrd="0" presId="urn:microsoft.com/office/officeart/2008/layout/HorizontalMultiLevelHierarchy"/>
    <dgm:cxn modelId="{2AE529E6-6F3C-4291-9F7B-23F7FFF05F25}" type="presParOf" srcId="{2A5E8C76-17F5-4270-8D24-9C171661EE19}" destId="{24B7E852-A943-4A23-ACF8-81B326226964}" srcOrd="1" destOrd="0" presId="urn:microsoft.com/office/officeart/2008/layout/HorizontalMultiLevelHierarchy"/>
    <dgm:cxn modelId="{1C83D4B2-CD99-475D-A63E-6307727BB56E}" type="presParOf" srcId="{24B7E852-A943-4A23-ACF8-81B326226964}" destId="{D3A5D64B-54F2-4AB2-B184-C4E7C8086A6C}" srcOrd="0" destOrd="0" presId="urn:microsoft.com/office/officeart/2008/layout/HorizontalMultiLevelHierarchy"/>
    <dgm:cxn modelId="{057CED00-C1AA-4EB2-9FA8-C3148A3B26CE}" type="presParOf" srcId="{D3A5D64B-54F2-4AB2-B184-C4E7C8086A6C}" destId="{B7408F8C-B778-41C0-BCD2-D70AA4958A77}" srcOrd="0" destOrd="0" presId="urn:microsoft.com/office/officeart/2008/layout/HorizontalMultiLevelHierarchy"/>
    <dgm:cxn modelId="{5959D1B3-F44F-4C93-8ED4-2DF28546A5C4}" type="presParOf" srcId="{24B7E852-A943-4A23-ACF8-81B326226964}" destId="{435EBDAE-28D9-43CE-80DE-972677973B86}" srcOrd="1" destOrd="0" presId="urn:microsoft.com/office/officeart/2008/layout/HorizontalMultiLevelHierarchy"/>
    <dgm:cxn modelId="{12702310-B35C-4D32-929B-38E37F047A38}" type="presParOf" srcId="{435EBDAE-28D9-43CE-80DE-972677973B86}" destId="{83012169-E3F2-4F30-8C59-BFDACC05D157}" srcOrd="0" destOrd="0" presId="urn:microsoft.com/office/officeart/2008/layout/HorizontalMultiLevelHierarchy"/>
    <dgm:cxn modelId="{91FE2DA2-8B49-4FD1-9811-35AC336B16F9}" type="presParOf" srcId="{435EBDAE-28D9-43CE-80DE-972677973B86}" destId="{7A8691EC-01EE-487D-9396-0FE38DCE1F6A}" srcOrd="1" destOrd="0" presId="urn:microsoft.com/office/officeart/2008/layout/HorizontalMultiLevelHierarchy"/>
    <dgm:cxn modelId="{360AA8E7-480F-4901-B474-E45D9A8E0C07}" type="presParOf" srcId="{24B7E852-A943-4A23-ACF8-81B326226964}" destId="{875451D1-6AF5-4307-9491-70A2BBB079A4}" srcOrd="2" destOrd="0" presId="urn:microsoft.com/office/officeart/2008/layout/HorizontalMultiLevelHierarchy"/>
    <dgm:cxn modelId="{CF7CB827-4B3E-4CC1-BAF6-FB32DFB01C95}" type="presParOf" srcId="{875451D1-6AF5-4307-9491-70A2BBB079A4}" destId="{145E0975-70F3-4CA6-91E0-F2F177B76DEC}" srcOrd="0" destOrd="0" presId="urn:microsoft.com/office/officeart/2008/layout/HorizontalMultiLevelHierarchy"/>
    <dgm:cxn modelId="{67229134-3BB0-420A-822B-C19147A59506}" type="presParOf" srcId="{24B7E852-A943-4A23-ACF8-81B326226964}" destId="{7E8725F9-BBCC-4D64-959C-DCE0F19C3337}" srcOrd="3" destOrd="0" presId="urn:microsoft.com/office/officeart/2008/layout/HorizontalMultiLevelHierarchy"/>
    <dgm:cxn modelId="{2E403EBC-56C3-4AF5-84B1-799F89958B86}" type="presParOf" srcId="{7E8725F9-BBCC-4D64-959C-DCE0F19C3337}" destId="{87ABFF74-9097-4549-A726-A734DABBAD0A}" srcOrd="0" destOrd="0" presId="urn:microsoft.com/office/officeart/2008/layout/HorizontalMultiLevelHierarchy"/>
    <dgm:cxn modelId="{EB91FECC-5D13-43B3-94E5-10F7AD7264BD}" type="presParOf" srcId="{7E8725F9-BBCC-4D64-959C-DCE0F19C3337}" destId="{226C5B15-462F-4B4B-98BA-F9A3F72E524A}" srcOrd="1" destOrd="0" presId="urn:microsoft.com/office/officeart/2008/layout/HorizontalMultiLevelHierarchy"/>
    <dgm:cxn modelId="{24CD48AE-9C31-4A33-833C-099AEB1BFD68}" type="presParOf" srcId="{24B7E852-A943-4A23-ACF8-81B326226964}" destId="{EDD70FF6-A7AB-4FE1-8C5D-3FAC444477CE}" srcOrd="4" destOrd="0" presId="urn:microsoft.com/office/officeart/2008/layout/HorizontalMultiLevelHierarchy"/>
    <dgm:cxn modelId="{7DB29D01-E61D-4A36-9ABF-AEF4B4D2D4EE}" type="presParOf" srcId="{EDD70FF6-A7AB-4FE1-8C5D-3FAC444477CE}" destId="{E541768E-B284-440E-9C1B-6B34251DF2BB}" srcOrd="0" destOrd="0" presId="urn:microsoft.com/office/officeart/2008/layout/HorizontalMultiLevelHierarchy"/>
    <dgm:cxn modelId="{6B2E1F0D-986A-4B28-9697-FF02CCDA79F3}" type="presParOf" srcId="{24B7E852-A943-4A23-ACF8-81B326226964}" destId="{D27B0A50-0F95-43E0-A87A-2576D8F349C8}" srcOrd="5" destOrd="0" presId="urn:microsoft.com/office/officeart/2008/layout/HorizontalMultiLevelHierarchy"/>
    <dgm:cxn modelId="{F25774F6-98E5-4593-944F-D4D2F0D65E1A}" type="presParOf" srcId="{D27B0A50-0F95-43E0-A87A-2576D8F349C8}" destId="{316CDC38-7726-4CBF-AA6B-0C74FAD0356B}" srcOrd="0" destOrd="0" presId="urn:microsoft.com/office/officeart/2008/layout/HorizontalMultiLevelHierarchy"/>
    <dgm:cxn modelId="{129F4C43-1BE6-4AB3-B450-40662F34EFBF}" type="presParOf" srcId="{D27B0A50-0F95-43E0-A87A-2576D8F349C8}" destId="{BE9A2640-C4D9-4779-BEA5-546B10987288}" srcOrd="1" destOrd="0" presId="urn:microsoft.com/office/officeart/2008/layout/HorizontalMultiLevelHierarchy"/>
    <dgm:cxn modelId="{011AF51C-4C68-4013-8ADE-AAA99D1D5A61}" type="presParOf" srcId="{24B7E852-A943-4A23-ACF8-81B326226964}" destId="{FA4A752B-44FF-40BB-982B-2BEBAD3997FC}" srcOrd="6" destOrd="0" presId="urn:microsoft.com/office/officeart/2008/layout/HorizontalMultiLevelHierarchy"/>
    <dgm:cxn modelId="{709154D8-5C5D-4C1C-A93D-0EFB89D29F1F}" type="presParOf" srcId="{FA4A752B-44FF-40BB-982B-2BEBAD3997FC}" destId="{E43F03F4-6538-4625-BF25-FCCFB739C062}" srcOrd="0" destOrd="0" presId="urn:microsoft.com/office/officeart/2008/layout/HorizontalMultiLevelHierarchy"/>
    <dgm:cxn modelId="{12260073-23EA-47A4-8F6F-D1217B6AFAB2}" type="presParOf" srcId="{24B7E852-A943-4A23-ACF8-81B326226964}" destId="{085D8AFC-3A99-4440-BF01-88E0D4A18812}" srcOrd="7" destOrd="0" presId="urn:microsoft.com/office/officeart/2008/layout/HorizontalMultiLevelHierarchy"/>
    <dgm:cxn modelId="{764A3C3C-8AF7-4BC8-8108-E9D1BAAC2ADA}" type="presParOf" srcId="{085D8AFC-3A99-4440-BF01-88E0D4A18812}" destId="{264B4DE0-157B-4ACB-9910-7ACA6D19667A}" srcOrd="0" destOrd="0" presId="urn:microsoft.com/office/officeart/2008/layout/HorizontalMultiLevelHierarchy"/>
    <dgm:cxn modelId="{29CB1136-7BD7-43ED-8721-205B971328F7}" type="presParOf" srcId="{085D8AFC-3A99-4440-BF01-88E0D4A18812}" destId="{FFC78843-8AFB-4CB9-AECE-9A0581055263}" srcOrd="1" destOrd="0" presId="urn:microsoft.com/office/officeart/2008/layout/HorizontalMultiLevelHierarchy"/>
    <dgm:cxn modelId="{0A65B80C-7A15-4EC8-BF58-6EF249330ED9}" type="presParOf" srcId="{24B7E852-A943-4A23-ACF8-81B326226964}" destId="{F76E4FA0-1E69-4F7D-A52E-3965ECD89737}" srcOrd="8" destOrd="0" presId="urn:microsoft.com/office/officeart/2008/layout/HorizontalMultiLevelHierarchy"/>
    <dgm:cxn modelId="{A2C02D24-2834-428A-916B-06B1BDC93A5A}" type="presParOf" srcId="{F76E4FA0-1E69-4F7D-A52E-3965ECD89737}" destId="{E8F94252-EF56-436A-AE5F-BF05E8CCF576}" srcOrd="0" destOrd="0" presId="urn:microsoft.com/office/officeart/2008/layout/HorizontalMultiLevelHierarchy"/>
    <dgm:cxn modelId="{B32BE165-3C03-419C-A732-DD19BF6FE1F1}" type="presParOf" srcId="{24B7E852-A943-4A23-ACF8-81B326226964}" destId="{98E72E74-29C0-4221-99F4-A5337B5B6E74}" srcOrd="9" destOrd="0" presId="urn:microsoft.com/office/officeart/2008/layout/HorizontalMultiLevelHierarchy"/>
    <dgm:cxn modelId="{523F1666-03AE-48FF-8530-0A1D37F0C288}" type="presParOf" srcId="{98E72E74-29C0-4221-99F4-A5337B5B6E74}" destId="{26A348F5-FA7D-4B77-8550-0DA8468791B1}" srcOrd="0" destOrd="0" presId="urn:microsoft.com/office/officeart/2008/layout/HorizontalMultiLevelHierarchy"/>
    <dgm:cxn modelId="{A5ADACF1-6435-43B1-898E-91A2D6169444}" type="presParOf" srcId="{98E72E74-29C0-4221-99F4-A5337B5B6E74}" destId="{E9FADB61-FB31-4BEC-84F5-97F2523F2A8C}" srcOrd="1" destOrd="0" presId="urn:microsoft.com/office/officeart/2008/layout/HorizontalMultiLevelHierarchy"/>
    <dgm:cxn modelId="{05FF86BE-7900-4046-A52B-3FEB6FCE3016}" type="presParOf" srcId="{24B7E852-A943-4A23-ACF8-81B326226964}" destId="{04B2EE02-0BAF-4507-A6EB-A58ED5A2D0B6}" srcOrd="10" destOrd="0" presId="urn:microsoft.com/office/officeart/2008/layout/HorizontalMultiLevelHierarchy"/>
    <dgm:cxn modelId="{23A156CE-12D8-4B76-A200-2F29A8BE8DE0}" type="presParOf" srcId="{04B2EE02-0BAF-4507-A6EB-A58ED5A2D0B6}" destId="{DEFB0D03-B224-4F6B-B147-9E11A64A915C}" srcOrd="0" destOrd="0" presId="urn:microsoft.com/office/officeart/2008/layout/HorizontalMultiLevelHierarchy"/>
    <dgm:cxn modelId="{5FFC0142-C745-4817-8EC3-1CAAE2511A4E}" type="presParOf" srcId="{24B7E852-A943-4A23-ACF8-81B326226964}" destId="{00421BC4-13E0-421C-A0AE-44F642A845D7}" srcOrd="11" destOrd="0" presId="urn:microsoft.com/office/officeart/2008/layout/HorizontalMultiLevelHierarchy"/>
    <dgm:cxn modelId="{AE5C5D54-345B-47FB-A269-04D1ECD6C89F}" type="presParOf" srcId="{00421BC4-13E0-421C-A0AE-44F642A845D7}" destId="{BD147DE4-639A-48A8-A8C6-DAF09753A2B0}" srcOrd="0" destOrd="0" presId="urn:microsoft.com/office/officeart/2008/layout/HorizontalMultiLevelHierarchy"/>
    <dgm:cxn modelId="{6886310A-B00D-42CA-9C59-74B97B159AC2}" type="presParOf" srcId="{00421BC4-13E0-421C-A0AE-44F642A845D7}" destId="{6E2BC9B6-2CC8-4462-9619-CD50D1FC8F8A}" srcOrd="1" destOrd="0" presId="urn:microsoft.com/office/officeart/2008/layout/HorizontalMultiLevelHierarchy"/>
    <dgm:cxn modelId="{43469E7D-79EA-42F7-96CA-0A6A1B610926}" type="presParOf" srcId="{24B7E852-A943-4A23-ACF8-81B326226964}" destId="{D9B58EFA-60ED-48C0-93A1-7F33AB479DE3}" srcOrd="12" destOrd="0" presId="urn:microsoft.com/office/officeart/2008/layout/HorizontalMultiLevelHierarchy"/>
    <dgm:cxn modelId="{02060FBA-4470-47FC-9928-EEF9A407DEE2}" type="presParOf" srcId="{D9B58EFA-60ED-48C0-93A1-7F33AB479DE3}" destId="{91756D06-37E0-47E9-AA0D-0E682343953E}" srcOrd="0" destOrd="0" presId="urn:microsoft.com/office/officeart/2008/layout/HorizontalMultiLevelHierarchy"/>
    <dgm:cxn modelId="{20EC99BC-E512-4313-9BB4-969246272348}" type="presParOf" srcId="{24B7E852-A943-4A23-ACF8-81B326226964}" destId="{C23401DA-2E1E-4AF2-8BED-48E4AF88C92F}" srcOrd="13" destOrd="0" presId="urn:microsoft.com/office/officeart/2008/layout/HorizontalMultiLevelHierarchy"/>
    <dgm:cxn modelId="{C9B20658-84B9-42BC-9121-D4171DCDE359}" type="presParOf" srcId="{C23401DA-2E1E-4AF2-8BED-48E4AF88C92F}" destId="{69471539-5E4F-4696-A52D-4D425EDC4E0E}" srcOrd="0" destOrd="0" presId="urn:microsoft.com/office/officeart/2008/layout/HorizontalMultiLevelHierarchy"/>
    <dgm:cxn modelId="{D9A9E5C1-9492-45B7-84F0-A85C21C1B4CD}" type="presParOf" srcId="{C23401DA-2E1E-4AF2-8BED-48E4AF88C92F}" destId="{AC4E7C4D-165F-4110-A731-644BBE226A5F}" srcOrd="1" destOrd="0" presId="urn:microsoft.com/office/officeart/2008/layout/HorizontalMultiLevelHierarchy"/>
    <dgm:cxn modelId="{B60293AB-4AAA-4FAF-9136-6AF0FEE70164}" type="presParOf" srcId="{9AA2E75F-CD00-40B8-90E0-189847496805}" destId="{FB2E2EC5-44B0-45E5-A6BE-BF6D09D62484}" srcOrd="2" destOrd="0" presId="urn:microsoft.com/office/officeart/2008/layout/HorizontalMultiLevelHierarchy"/>
    <dgm:cxn modelId="{40F07102-E238-463D-A2C4-01BD4A349B53}" type="presParOf" srcId="{FB2E2EC5-44B0-45E5-A6BE-BF6D09D62484}" destId="{1E1DB315-34C6-4EC8-9B3F-A433DCEAC61F}" srcOrd="0" destOrd="0" presId="urn:microsoft.com/office/officeart/2008/layout/HorizontalMultiLevelHierarchy"/>
    <dgm:cxn modelId="{761D78F5-8718-43AB-8436-FCA3E356BB12}" type="presParOf" srcId="{9AA2E75F-CD00-40B8-90E0-189847496805}" destId="{C00677FE-34B6-4BB8-A082-9DB2B0D6DD9E}" srcOrd="3" destOrd="0" presId="urn:microsoft.com/office/officeart/2008/layout/HorizontalMultiLevelHierarchy"/>
    <dgm:cxn modelId="{E68DD2EE-87B5-4CBA-AD0E-D0607D48715C}" type="presParOf" srcId="{C00677FE-34B6-4BB8-A082-9DB2B0D6DD9E}" destId="{27E238FF-4842-4C9E-AD26-CAFFA65FF4C0}" srcOrd="0" destOrd="0" presId="urn:microsoft.com/office/officeart/2008/layout/HorizontalMultiLevelHierarchy"/>
    <dgm:cxn modelId="{E5BC87B8-14A1-4FB2-9914-B57C42CD8C7F}" type="presParOf" srcId="{C00677FE-34B6-4BB8-A082-9DB2B0D6DD9E}" destId="{D834B6AA-A47F-4BE9-8789-389A5A90F847}" srcOrd="1" destOrd="0" presId="urn:microsoft.com/office/officeart/2008/layout/HorizontalMultiLevelHierarchy"/>
    <dgm:cxn modelId="{1ACC2F84-B1F7-4AFC-9E5F-501DFFAAA9CF}" type="presParOf" srcId="{9AA2E75F-CD00-40B8-90E0-189847496805}" destId="{2E599BE8-C6F1-4DCE-880B-072FF9411A13}" srcOrd="4" destOrd="0" presId="urn:microsoft.com/office/officeart/2008/layout/HorizontalMultiLevelHierarchy"/>
    <dgm:cxn modelId="{B8E6FAE5-9063-4AFD-BB2A-984F5B187E7A}" type="presParOf" srcId="{2E599BE8-C6F1-4DCE-880B-072FF9411A13}" destId="{A41CC540-D1E5-4E24-A293-B38AD2849239}" srcOrd="0" destOrd="0" presId="urn:microsoft.com/office/officeart/2008/layout/HorizontalMultiLevelHierarchy"/>
    <dgm:cxn modelId="{66DCCB78-FC4D-4F03-96D1-C2883E10CCA7}" type="presParOf" srcId="{9AA2E75F-CD00-40B8-90E0-189847496805}" destId="{1C369A0A-29FD-491C-814B-416D77E580EC}" srcOrd="5" destOrd="0" presId="urn:microsoft.com/office/officeart/2008/layout/HorizontalMultiLevelHierarchy"/>
    <dgm:cxn modelId="{EE7D4DDC-A512-458E-9B7B-6C6625D435A2}" type="presParOf" srcId="{1C369A0A-29FD-491C-814B-416D77E580EC}" destId="{1ADCCA97-0671-4D83-9A0E-5ED82F9322AB}" srcOrd="0" destOrd="0" presId="urn:microsoft.com/office/officeart/2008/layout/HorizontalMultiLevelHierarchy"/>
    <dgm:cxn modelId="{70C772DC-809E-4B8C-97B3-75F190F0DD60}" type="presParOf" srcId="{1C369A0A-29FD-491C-814B-416D77E580EC}" destId="{C48742E2-B31A-4D65-8E0D-A385963D259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1690FC-2323-46C5-8C8D-66DF45C7BB31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0A4F7107-069F-41F7-B818-56A899F1712A}">
      <dgm:prSet phldrT="[Text]" custT="1"/>
      <dgm:spPr/>
      <dgm:t>
        <a:bodyPr/>
        <a:lstStyle/>
        <a:p>
          <a:pPr algn="ctr"/>
          <a:r>
            <a:rPr lang="en-US" sz="1600" dirty="0" smtClean="0">
              <a:latin typeface="Futura Lt BT" panose="020B0402020204020303" pitchFamily="34" charset="0"/>
            </a:rPr>
            <a:t>LFMS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E28F0F5B-AC78-46E3-9B61-4B41B5A145F1}" type="parTrans" cxnId="{7EBA5C6A-1850-4636-BDA7-FE40EAAC1251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3E9AF617-E90B-4C1D-B871-E2131ED9B53C}" type="sibTrans" cxnId="{7EBA5C6A-1850-4636-BDA7-FE40EAAC1251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22C50130-3808-4FCA-86AF-99FFDE80635F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Statistic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975FEF6E-AB45-4D48-8200-90BA0043A64F}" type="parTrans" cxnId="{01A13FA1-D756-4685-B151-40199C2C6088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FCD26AA9-17C2-4D03-A392-6D979CE09886}" type="sibTrans" cxnId="{01A13FA1-D756-4685-B151-40199C2C6088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B25ACC47-593D-4B07-8B8B-533D63EB2DDF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Office Statistic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1E5A10D8-A049-46FE-97A1-8B6B2477A83C}" type="parTrans" cxnId="{AA1F372F-BB80-4DF5-A271-AAE8CCA5C253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898AFDBA-16A1-4DD5-BC01-594B443AAEC3}" type="sibTrans" cxnId="{AA1F372F-BB80-4DF5-A271-AAE8CCA5C253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1E627776-51BC-4EA1-87D1-F5BEBD8ACB22}">
      <dgm:prSet phldrT="[Text]" custT="1"/>
      <dgm:spPr/>
      <dgm:t>
        <a:bodyPr/>
        <a:lstStyle/>
        <a:p>
          <a:pPr algn="l"/>
          <a:r>
            <a:rPr lang="en-US" sz="1600" smtClean="0">
              <a:latin typeface="Futura Lt BT" panose="020B0402020204020303" pitchFamily="34" charset="0"/>
            </a:rPr>
            <a:t>  Staff Statistic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17935D19-975D-48C0-82E2-480D7D0144DB}" type="parTrans" cxnId="{B5698391-C293-4071-B257-7A3658BCA0A6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6396CD7F-1FC5-4E03-8F7D-BEBAC00B3891}" type="sibTrans" cxnId="{B5698391-C293-4071-B257-7A3658BCA0A6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34AD4C89-7E99-4F95-85AF-8734A313E5B5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 Manage Other Cost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1D7EE88D-4C1A-403B-A093-F47D65383F6C}" type="parTrans" cxnId="{7C345415-C3B0-4B00-8E3E-E63523958B1C}">
      <dgm:prSet/>
      <dgm:spPr/>
      <dgm:t>
        <a:bodyPr/>
        <a:lstStyle/>
        <a:p>
          <a:endParaRPr lang="en-US"/>
        </a:p>
      </dgm:t>
    </dgm:pt>
    <dgm:pt modelId="{FC2583BF-29EC-43B0-8628-933BA093CDE0}" type="sibTrans" cxnId="{7C345415-C3B0-4B00-8E3E-E63523958B1C}">
      <dgm:prSet/>
      <dgm:spPr/>
      <dgm:t>
        <a:bodyPr/>
        <a:lstStyle/>
        <a:p>
          <a:endParaRPr lang="en-US"/>
        </a:p>
      </dgm:t>
    </dgm:pt>
    <dgm:pt modelId="{B63DC5EC-8021-433E-BFA5-09E256F921AA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</a:t>
          </a:r>
          <a:r>
            <a:rPr lang="en-US" sz="1600" smtClean="0">
              <a:latin typeface="Futura Lt BT" panose="020B0402020204020303" pitchFamily="34" charset="0"/>
            </a:rPr>
            <a:t>Revenue Statistic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A06E4B91-0667-4046-8F27-5CB9587062DA}" type="sibTrans" cxnId="{60987822-D415-4386-AD91-4A447CA28199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4D045A55-82B4-40F6-881E-41FED7511FCE}" type="parTrans" cxnId="{60987822-D415-4386-AD91-4A447CA28199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49A4C239-CAA2-4133-BF57-0FDD4BF49960}">
      <dgm:prSet phldrT="[Text]" custT="1"/>
      <dgm:spPr/>
      <dgm:t>
        <a:bodyPr/>
        <a:lstStyle/>
        <a:p>
          <a:pPr algn="ctr"/>
          <a:r>
            <a:rPr lang="en-US" sz="1600" dirty="0" smtClean="0">
              <a:latin typeface="Futura Lt BT" panose="020B0402020204020303" pitchFamily="34" charset="0"/>
            </a:rPr>
            <a:t>Manage Salary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266C936F-2B57-4663-9E4D-9AAAA0CA29F8}" type="parTrans" cxnId="{9926242B-F9FB-4854-B4F6-81AFDC51AAD9}">
      <dgm:prSet/>
      <dgm:spPr/>
      <dgm:t>
        <a:bodyPr/>
        <a:lstStyle/>
        <a:p>
          <a:endParaRPr lang="en-US"/>
        </a:p>
      </dgm:t>
    </dgm:pt>
    <dgm:pt modelId="{82E9930C-7E0A-47E4-A4BC-041C9AAF0081}" type="sibTrans" cxnId="{9926242B-F9FB-4854-B4F6-81AFDC51AAD9}">
      <dgm:prSet/>
      <dgm:spPr/>
      <dgm:t>
        <a:bodyPr/>
        <a:lstStyle/>
        <a:p>
          <a:endParaRPr lang="en-US"/>
        </a:p>
      </dgm:t>
    </dgm:pt>
    <dgm:pt modelId="{5DDE9A97-F5AC-46BE-9715-F592F4CFCEBC}" type="pres">
      <dgm:prSet presAssocID="{FE1690FC-2323-46C5-8C8D-66DF45C7BB3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189616-6440-49B6-A8A9-3EDA9BBB983E}" type="pres">
      <dgm:prSet presAssocID="{0A4F7107-069F-41F7-B818-56A899F1712A}" presName="root1" presStyleCnt="0"/>
      <dgm:spPr/>
    </dgm:pt>
    <dgm:pt modelId="{3CF11211-FC85-4AFC-B9D9-6802AEEF72EE}" type="pres">
      <dgm:prSet presAssocID="{0A4F7107-069F-41F7-B818-56A899F1712A}" presName="LevelOneTextNode" presStyleLbl="node0" presStyleIdx="0" presStyleCnt="1" custScaleY="44943" custLinFactX="-32844" custLinFactNeighborX="-100000" custLinFactNeighborY="6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A2E75F-CD00-40B8-90E0-189847496805}" type="pres">
      <dgm:prSet presAssocID="{0A4F7107-069F-41F7-B818-56A899F1712A}" presName="level2hierChild" presStyleCnt="0"/>
      <dgm:spPr/>
    </dgm:pt>
    <dgm:pt modelId="{EB611B59-F34D-4BC8-ADAC-70021A4BDF24}" type="pres">
      <dgm:prSet presAssocID="{266C936F-2B57-4663-9E4D-9AAAA0CA29F8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3177234A-ABF0-4B3B-97F0-E02BDC1071EC}" type="pres">
      <dgm:prSet presAssocID="{266C936F-2B57-4663-9E4D-9AAAA0CA29F8}" presName="connTx" presStyleLbl="parChTrans1D2" presStyleIdx="0" presStyleCnt="3"/>
      <dgm:spPr/>
      <dgm:t>
        <a:bodyPr/>
        <a:lstStyle/>
        <a:p>
          <a:endParaRPr lang="en-US"/>
        </a:p>
      </dgm:t>
    </dgm:pt>
    <dgm:pt modelId="{BD96F29B-8C5C-4396-B8E9-851973A0DC36}" type="pres">
      <dgm:prSet presAssocID="{49A4C239-CAA2-4133-BF57-0FDD4BF49960}" presName="root2" presStyleCnt="0"/>
      <dgm:spPr/>
    </dgm:pt>
    <dgm:pt modelId="{33D80F28-DDA1-4093-8A20-CAAFCFC90640}" type="pres">
      <dgm:prSet presAssocID="{49A4C239-CAA2-4133-BF57-0FDD4BF49960}" presName="LevelTwoTextNode" presStyleLbl="node2" presStyleIdx="0" presStyleCnt="3" custScaleX="1304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CB32A0-154B-40C7-A3FC-9709DA9B83B8}" type="pres">
      <dgm:prSet presAssocID="{49A4C239-CAA2-4133-BF57-0FDD4BF49960}" presName="level3hierChild" presStyleCnt="0"/>
      <dgm:spPr/>
    </dgm:pt>
    <dgm:pt modelId="{E89356FA-9817-4BD3-955B-9E125FD81F72}" type="pres">
      <dgm:prSet presAssocID="{975FEF6E-AB45-4D48-8200-90BA0043A64F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C6E1698-78DC-4D88-8F54-2F2F1A470653}" type="pres">
      <dgm:prSet presAssocID="{975FEF6E-AB45-4D48-8200-90BA0043A64F}" presName="connTx" presStyleLbl="parChTrans1D2" presStyleIdx="1" presStyleCnt="3"/>
      <dgm:spPr/>
      <dgm:t>
        <a:bodyPr/>
        <a:lstStyle/>
        <a:p>
          <a:endParaRPr lang="en-US"/>
        </a:p>
      </dgm:t>
    </dgm:pt>
    <dgm:pt modelId="{2A5E8C76-17F5-4270-8D24-9C171661EE19}" type="pres">
      <dgm:prSet presAssocID="{22C50130-3808-4FCA-86AF-99FFDE80635F}" presName="root2" presStyleCnt="0"/>
      <dgm:spPr/>
    </dgm:pt>
    <dgm:pt modelId="{7D090B09-66CB-4B29-BFF1-F03B1831DCA9}" type="pres">
      <dgm:prSet presAssocID="{22C50130-3808-4FCA-86AF-99FFDE80635F}" presName="LevelTwoTextNode" presStyleLbl="node2" presStyleIdx="1" presStyleCnt="3" custScaleX="1304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B7E852-A943-4A23-ACF8-81B326226964}" type="pres">
      <dgm:prSet presAssocID="{22C50130-3808-4FCA-86AF-99FFDE80635F}" presName="level3hierChild" presStyleCnt="0"/>
      <dgm:spPr/>
    </dgm:pt>
    <dgm:pt modelId="{D3A5D64B-54F2-4AB2-B184-C4E7C8086A6C}" type="pres">
      <dgm:prSet presAssocID="{1E5A10D8-A049-46FE-97A1-8B6B2477A83C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B7408F8C-B778-41C0-BCD2-D70AA4958A77}" type="pres">
      <dgm:prSet presAssocID="{1E5A10D8-A049-46FE-97A1-8B6B2477A83C}" presName="connTx" presStyleLbl="parChTrans1D3" presStyleIdx="0" presStyleCnt="3"/>
      <dgm:spPr/>
      <dgm:t>
        <a:bodyPr/>
        <a:lstStyle/>
        <a:p>
          <a:endParaRPr lang="en-US"/>
        </a:p>
      </dgm:t>
    </dgm:pt>
    <dgm:pt modelId="{435EBDAE-28D9-43CE-80DE-972677973B86}" type="pres">
      <dgm:prSet presAssocID="{B25ACC47-593D-4B07-8B8B-533D63EB2DDF}" presName="root2" presStyleCnt="0"/>
      <dgm:spPr/>
    </dgm:pt>
    <dgm:pt modelId="{83012169-E3F2-4F30-8C59-BFDACC05D157}" type="pres">
      <dgm:prSet presAssocID="{B25ACC47-593D-4B07-8B8B-533D63EB2DDF}" presName="LevelTwoTextNode" presStyleLbl="node3" presStyleIdx="0" presStyleCnt="3" custScaleX="150482" custLinFactNeighborX="39978" custLinFactNeighborY="-14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A8691EC-01EE-487D-9396-0FE38DCE1F6A}" type="pres">
      <dgm:prSet presAssocID="{B25ACC47-593D-4B07-8B8B-533D63EB2DDF}" presName="level3hierChild" presStyleCnt="0"/>
      <dgm:spPr/>
    </dgm:pt>
    <dgm:pt modelId="{875451D1-6AF5-4307-9491-70A2BBB079A4}" type="pres">
      <dgm:prSet presAssocID="{17935D19-975D-48C0-82E2-480D7D0144DB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145E0975-70F3-4CA6-91E0-F2F177B76DEC}" type="pres">
      <dgm:prSet presAssocID="{17935D19-975D-48C0-82E2-480D7D0144DB}" presName="connTx" presStyleLbl="parChTrans1D3" presStyleIdx="1" presStyleCnt="3"/>
      <dgm:spPr/>
      <dgm:t>
        <a:bodyPr/>
        <a:lstStyle/>
        <a:p>
          <a:endParaRPr lang="en-US"/>
        </a:p>
      </dgm:t>
    </dgm:pt>
    <dgm:pt modelId="{7E8725F9-BBCC-4D64-959C-DCE0F19C3337}" type="pres">
      <dgm:prSet presAssocID="{1E627776-51BC-4EA1-87D1-F5BEBD8ACB22}" presName="root2" presStyleCnt="0"/>
      <dgm:spPr/>
    </dgm:pt>
    <dgm:pt modelId="{87ABFF74-9097-4549-A726-A734DABBAD0A}" type="pres">
      <dgm:prSet presAssocID="{1E627776-51BC-4EA1-87D1-F5BEBD8ACB22}" presName="LevelTwoTextNode" presStyleLbl="node3" presStyleIdx="1" presStyleCnt="3" custScaleX="150482" custLinFactNeighborX="39978" custLinFactNeighborY="-14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6C5B15-462F-4B4B-98BA-F9A3F72E524A}" type="pres">
      <dgm:prSet presAssocID="{1E627776-51BC-4EA1-87D1-F5BEBD8ACB22}" presName="level3hierChild" presStyleCnt="0"/>
      <dgm:spPr/>
    </dgm:pt>
    <dgm:pt modelId="{EDD70FF6-A7AB-4FE1-8C5D-3FAC444477CE}" type="pres">
      <dgm:prSet presAssocID="{4D045A55-82B4-40F6-881E-41FED7511FCE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E541768E-B284-440E-9C1B-6B34251DF2BB}" type="pres">
      <dgm:prSet presAssocID="{4D045A55-82B4-40F6-881E-41FED7511FCE}" presName="connTx" presStyleLbl="parChTrans1D3" presStyleIdx="2" presStyleCnt="3"/>
      <dgm:spPr/>
      <dgm:t>
        <a:bodyPr/>
        <a:lstStyle/>
        <a:p>
          <a:endParaRPr lang="en-US"/>
        </a:p>
      </dgm:t>
    </dgm:pt>
    <dgm:pt modelId="{D27B0A50-0F95-43E0-A87A-2576D8F349C8}" type="pres">
      <dgm:prSet presAssocID="{B63DC5EC-8021-433E-BFA5-09E256F921AA}" presName="root2" presStyleCnt="0"/>
      <dgm:spPr/>
    </dgm:pt>
    <dgm:pt modelId="{316CDC38-7726-4CBF-AA6B-0C74FAD0356B}" type="pres">
      <dgm:prSet presAssocID="{B63DC5EC-8021-433E-BFA5-09E256F921AA}" presName="LevelTwoTextNode" presStyleLbl="node3" presStyleIdx="2" presStyleCnt="3" custScaleX="150482" custLinFactNeighborX="39978" custLinFactNeighborY="-14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9A2640-C4D9-4779-BEA5-546B10987288}" type="pres">
      <dgm:prSet presAssocID="{B63DC5EC-8021-433E-BFA5-09E256F921AA}" presName="level3hierChild" presStyleCnt="0"/>
      <dgm:spPr/>
    </dgm:pt>
    <dgm:pt modelId="{2E599BE8-C6F1-4DCE-880B-072FF9411A13}" type="pres">
      <dgm:prSet presAssocID="{1D7EE88D-4C1A-403B-A093-F47D65383F6C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A41CC540-D1E5-4E24-A293-B38AD2849239}" type="pres">
      <dgm:prSet presAssocID="{1D7EE88D-4C1A-403B-A093-F47D65383F6C}" presName="connTx" presStyleLbl="parChTrans1D2" presStyleIdx="2" presStyleCnt="3"/>
      <dgm:spPr/>
      <dgm:t>
        <a:bodyPr/>
        <a:lstStyle/>
        <a:p>
          <a:endParaRPr lang="en-US"/>
        </a:p>
      </dgm:t>
    </dgm:pt>
    <dgm:pt modelId="{1C369A0A-29FD-491C-814B-416D77E580EC}" type="pres">
      <dgm:prSet presAssocID="{34AD4C89-7E99-4F95-85AF-8734A313E5B5}" presName="root2" presStyleCnt="0"/>
      <dgm:spPr/>
    </dgm:pt>
    <dgm:pt modelId="{1ADCCA97-0671-4D83-9A0E-5ED82F9322AB}" type="pres">
      <dgm:prSet presAssocID="{34AD4C89-7E99-4F95-85AF-8734A313E5B5}" presName="LevelTwoTextNode" presStyleLbl="node2" presStyleIdx="2" presStyleCnt="3" custScaleX="1320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8742E2-B31A-4D65-8E0D-A385963D2596}" type="pres">
      <dgm:prSet presAssocID="{34AD4C89-7E99-4F95-85AF-8734A313E5B5}" presName="level3hierChild" presStyleCnt="0"/>
      <dgm:spPr/>
    </dgm:pt>
  </dgm:ptLst>
  <dgm:cxnLst>
    <dgm:cxn modelId="{7EBA5C6A-1850-4636-BDA7-FE40EAAC1251}" srcId="{FE1690FC-2323-46C5-8C8D-66DF45C7BB31}" destId="{0A4F7107-069F-41F7-B818-56A899F1712A}" srcOrd="0" destOrd="0" parTransId="{E28F0F5B-AC78-46E3-9B61-4B41B5A145F1}" sibTransId="{3E9AF617-E90B-4C1D-B871-E2131ED9B53C}"/>
    <dgm:cxn modelId="{60987822-D415-4386-AD91-4A447CA28199}" srcId="{22C50130-3808-4FCA-86AF-99FFDE80635F}" destId="{B63DC5EC-8021-433E-BFA5-09E256F921AA}" srcOrd="2" destOrd="0" parTransId="{4D045A55-82B4-40F6-881E-41FED7511FCE}" sibTransId="{A06E4B91-0667-4046-8F27-5CB9587062DA}"/>
    <dgm:cxn modelId="{9926242B-F9FB-4854-B4F6-81AFDC51AAD9}" srcId="{0A4F7107-069F-41F7-B818-56A899F1712A}" destId="{49A4C239-CAA2-4133-BF57-0FDD4BF49960}" srcOrd="0" destOrd="0" parTransId="{266C936F-2B57-4663-9E4D-9AAAA0CA29F8}" sibTransId="{82E9930C-7E0A-47E4-A4BC-041C9AAF0081}"/>
    <dgm:cxn modelId="{01A13FA1-D756-4685-B151-40199C2C6088}" srcId="{0A4F7107-069F-41F7-B818-56A899F1712A}" destId="{22C50130-3808-4FCA-86AF-99FFDE80635F}" srcOrd="1" destOrd="0" parTransId="{975FEF6E-AB45-4D48-8200-90BA0043A64F}" sibTransId="{FCD26AA9-17C2-4D03-A392-6D979CE09886}"/>
    <dgm:cxn modelId="{BC25E484-822B-4D20-B7D4-149607A4A86F}" type="presOf" srcId="{1E5A10D8-A049-46FE-97A1-8B6B2477A83C}" destId="{B7408F8C-B778-41C0-BCD2-D70AA4958A77}" srcOrd="1" destOrd="0" presId="urn:microsoft.com/office/officeart/2008/layout/HorizontalMultiLevelHierarchy"/>
    <dgm:cxn modelId="{7B7870C4-6CB2-4632-9755-BB6930871E3F}" type="presOf" srcId="{0A4F7107-069F-41F7-B818-56A899F1712A}" destId="{3CF11211-FC85-4AFC-B9D9-6802AEEF72EE}" srcOrd="0" destOrd="0" presId="urn:microsoft.com/office/officeart/2008/layout/HorizontalMultiLevelHierarchy"/>
    <dgm:cxn modelId="{AA1F372F-BB80-4DF5-A271-AAE8CCA5C253}" srcId="{22C50130-3808-4FCA-86AF-99FFDE80635F}" destId="{B25ACC47-593D-4B07-8B8B-533D63EB2DDF}" srcOrd="0" destOrd="0" parTransId="{1E5A10D8-A049-46FE-97A1-8B6B2477A83C}" sibTransId="{898AFDBA-16A1-4DD5-BC01-594B443AAEC3}"/>
    <dgm:cxn modelId="{9942A2A1-FB48-40A4-8E2D-1ADBBEC26CB0}" type="presOf" srcId="{4D045A55-82B4-40F6-881E-41FED7511FCE}" destId="{E541768E-B284-440E-9C1B-6B34251DF2BB}" srcOrd="1" destOrd="0" presId="urn:microsoft.com/office/officeart/2008/layout/HorizontalMultiLevelHierarchy"/>
    <dgm:cxn modelId="{93F930B7-6625-4799-9BDA-F30C6D6717A3}" type="presOf" srcId="{1D7EE88D-4C1A-403B-A093-F47D65383F6C}" destId="{2E599BE8-C6F1-4DCE-880B-072FF9411A13}" srcOrd="0" destOrd="0" presId="urn:microsoft.com/office/officeart/2008/layout/HorizontalMultiLevelHierarchy"/>
    <dgm:cxn modelId="{735AF673-2A98-4F3A-B80D-68903B3403B5}" type="presOf" srcId="{4D045A55-82B4-40F6-881E-41FED7511FCE}" destId="{EDD70FF6-A7AB-4FE1-8C5D-3FAC444477CE}" srcOrd="0" destOrd="0" presId="urn:microsoft.com/office/officeart/2008/layout/HorizontalMultiLevelHierarchy"/>
    <dgm:cxn modelId="{5BFBC6B1-637B-4E6C-BC6E-0CD540312C62}" type="presOf" srcId="{1E5A10D8-A049-46FE-97A1-8B6B2477A83C}" destId="{D3A5D64B-54F2-4AB2-B184-C4E7C8086A6C}" srcOrd="0" destOrd="0" presId="urn:microsoft.com/office/officeart/2008/layout/HorizontalMultiLevelHierarchy"/>
    <dgm:cxn modelId="{111B5D03-B4D3-4B92-B20D-A8B02B0E2CEB}" type="presOf" srcId="{49A4C239-CAA2-4133-BF57-0FDD4BF49960}" destId="{33D80F28-DDA1-4093-8A20-CAAFCFC90640}" srcOrd="0" destOrd="0" presId="urn:microsoft.com/office/officeart/2008/layout/HorizontalMultiLevelHierarchy"/>
    <dgm:cxn modelId="{1F3A30FC-5218-43F7-A415-255C05E058E8}" type="presOf" srcId="{FE1690FC-2323-46C5-8C8D-66DF45C7BB31}" destId="{5DDE9A97-F5AC-46BE-9715-F592F4CFCEBC}" srcOrd="0" destOrd="0" presId="urn:microsoft.com/office/officeart/2008/layout/HorizontalMultiLevelHierarchy"/>
    <dgm:cxn modelId="{31A6DD28-BF44-4FCB-9F36-DF5B624EE115}" type="presOf" srcId="{17935D19-975D-48C0-82E2-480D7D0144DB}" destId="{875451D1-6AF5-4307-9491-70A2BBB079A4}" srcOrd="0" destOrd="0" presId="urn:microsoft.com/office/officeart/2008/layout/HorizontalMultiLevelHierarchy"/>
    <dgm:cxn modelId="{8C673693-67DF-454F-AB2F-026243086D90}" type="presOf" srcId="{B25ACC47-593D-4B07-8B8B-533D63EB2DDF}" destId="{83012169-E3F2-4F30-8C59-BFDACC05D157}" srcOrd="0" destOrd="0" presId="urn:microsoft.com/office/officeart/2008/layout/HorizontalMultiLevelHierarchy"/>
    <dgm:cxn modelId="{C186E75B-DB3A-4DDA-85CF-2E9F4F3B9F2E}" type="presOf" srcId="{266C936F-2B57-4663-9E4D-9AAAA0CA29F8}" destId="{3177234A-ABF0-4B3B-97F0-E02BDC1071EC}" srcOrd="1" destOrd="0" presId="urn:microsoft.com/office/officeart/2008/layout/HorizontalMultiLevelHierarchy"/>
    <dgm:cxn modelId="{FD48B4C6-E8CD-4515-AECB-106E7914449C}" type="presOf" srcId="{22C50130-3808-4FCA-86AF-99FFDE80635F}" destId="{7D090B09-66CB-4B29-BFF1-F03B1831DCA9}" srcOrd="0" destOrd="0" presId="urn:microsoft.com/office/officeart/2008/layout/HorizontalMultiLevelHierarchy"/>
    <dgm:cxn modelId="{C6750D02-3030-40F2-97B0-69BD80437BDC}" type="presOf" srcId="{34AD4C89-7E99-4F95-85AF-8734A313E5B5}" destId="{1ADCCA97-0671-4D83-9A0E-5ED82F9322AB}" srcOrd="0" destOrd="0" presId="urn:microsoft.com/office/officeart/2008/layout/HorizontalMultiLevelHierarchy"/>
    <dgm:cxn modelId="{F7A11FA2-65C8-4338-BFCD-8DF5FBB468E8}" type="presOf" srcId="{B63DC5EC-8021-433E-BFA5-09E256F921AA}" destId="{316CDC38-7726-4CBF-AA6B-0C74FAD0356B}" srcOrd="0" destOrd="0" presId="urn:microsoft.com/office/officeart/2008/layout/HorizontalMultiLevelHierarchy"/>
    <dgm:cxn modelId="{7C345415-C3B0-4B00-8E3E-E63523958B1C}" srcId="{0A4F7107-069F-41F7-B818-56A899F1712A}" destId="{34AD4C89-7E99-4F95-85AF-8734A313E5B5}" srcOrd="2" destOrd="0" parTransId="{1D7EE88D-4C1A-403B-A093-F47D65383F6C}" sibTransId="{FC2583BF-29EC-43B0-8628-933BA093CDE0}"/>
    <dgm:cxn modelId="{B5698391-C293-4071-B257-7A3658BCA0A6}" srcId="{22C50130-3808-4FCA-86AF-99FFDE80635F}" destId="{1E627776-51BC-4EA1-87D1-F5BEBD8ACB22}" srcOrd="1" destOrd="0" parTransId="{17935D19-975D-48C0-82E2-480D7D0144DB}" sibTransId="{6396CD7F-1FC5-4E03-8F7D-BEBAC00B3891}"/>
    <dgm:cxn modelId="{31EE30B8-0E9C-4DEE-8C32-084F4863F978}" type="presOf" srcId="{975FEF6E-AB45-4D48-8200-90BA0043A64F}" destId="{2C6E1698-78DC-4D88-8F54-2F2F1A470653}" srcOrd="1" destOrd="0" presId="urn:microsoft.com/office/officeart/2008/layout/HorizontalMultiLevelHierarchy"/>
    <dgm:cxn modelId="{B0C47773-344C-4AAE-9E5F-12C18C3F348D}" type="presOf" srcId="{17935D19-975D-48C0-82E2-480D7D0144DB}" destId="{145E0975-70F3-4CA6-91E0-F2F177B76DEC}" srcOrd="1" destOrd="0" presId="urn:microsoft.com/office/officeart/2008/layout/HorizontalMultiLevelHierarchy"/>
    <dgm:cxn modelId="{9057F052-0B9C-4E6E-A5E0-EC67B44FD21A}" type="presOf" srcId="{975FEF6E-AB45-4D48-8200-90BA0043A64F}" destId="{E89356FA-9817-4BD3-955B-9E125FD81F72}" srcOrd="0" destOrd="0" presId="urn:microsoft.com/office/officeart/2008/layout/HorizontalMultiLevelHierarchy"/>
    <dgm:cxn modelId="{FCB86CC9-8ED1-4551-AC91-229D0BAA2B65}" type="presOf" srcId="{1E627776-51BC-4EA1-87D1-F5BEBD8ACB22}" destId="{87ABFF74-9097-4549-A726-A734DABBAD0A}" srcOrd="0" destOrd="0" presId="urn:microsoft.com/office/officeart/2008/layout/HorizontalMultiLevelHierarchy"/>
    <dgm:cxn modelId="{AE2CC412-8A61-40BD-A799-3428685050A8}" type="presOf" srcId="{1D7EE88D-4C1A-403B-A093-F47D65383F6C}" destId="{A41CC540-D1E5-4E24-A293-B38AD2849239}" srcOrd="1" destOrd="0" presId="urn:microsoft.com/office/officeart/2008/layout/HorizontalMultiLevelHierarchy"/>
    <dgm:cxn modelId="{89FEDDAF-B26E-460D-BBE3-7710AB291245}" type="presOf" srcId="{266C936F-2B57-4663-9E4D-9AAAA0CA29F8}" destId="{EB611B59-F34D-4BC8-ADAC-70021A4BDF24}" srcOrd="0" destOrd="0" presId="urn:microsoft.com/office/officeart/2008/layout/HorizontalMultiLevelHierarchy"/>
    <dgm:cxn modelId="{5CF54E3F-7B53-45E2-B4C8-576859265281}" type="presParOf" srcId="{5DDE9A97-F5AC-46BE-9715-F592F4CFCEBC}" destId="{FA189616-6440-49B6-A8A9-3EDA9BBB983E}" srcOrd="0" destOrd="0" presId="urn:microsoft.com/office/officeart/2008/layout/HorizontalMultiLevelHierarchy"/>
    <dgm:cxn modelId="{EC9A7CDE-1279-41F0-B21F-B095FF47F8AB}" type="presParOf" srcId="{FA189616-6440-49B6-A8A9-3EDA9BBB983E}" destId="{3CF11211-FC85-4AFC-B9D9-6802AEEF72EE}" srcOrd="0" destOrd="0" presId="urn:microsoft.com/office/officeart/2008/layout/HorizontalMultiLevelHierarchy"/>
    <dgm:cxn modelId="{E1FF8AD1-7D11-4F3F-91B7-5DEA34238802}" type="presParOf" srcId="{FA189616-6440-49B6-A8A9-3EDA9BBB983E}" destId="{9AA2E75F-CD00-40B8-90E0-189847496805}" srcOrd="1" destOrd="0" presId="urn:microsoft.com/office/officeart/2008/layout/HorizontalMultiLevelHierarchy"/>
    <dgm:cxn modelId="{6C10098A-F782-4846-9723-768BA8FD2C55}" type="presParOf" srcId="{9AA2E75F-CD00-40B8-90E0-189847496805}" destId="{EB611B59-F34D-4BC8-ADAC-70021A4BDF24}" srcOrd="0" destOrd="0" presId="urn:microsoft.com/office/officeart/2008/layout/HorizontalMultiLevelHierarchy"/>
    <dgm:cxn modelId="{21B82792-FB81-4E8A-90ED-E29BC97CAE19}" type="presParOf" srcId="{EB611B59-F34D-4BC8-ADAC-70021A4BDF24}" destId="{3177234A-ABF0-4B3B-97F0-E02BDC1071EC}" srcOrd="0" destOrd="0" presId="urn:microsoft.com/office/officeart/2008/layout/HorizontalMultiLevelHierarchy"/>
    <dgm:cxn modelId="{C9D8FA96-15CD-44BB-8B7A-DF30F0698AB1}" type="presParOf" srcId="{9AA2E75F-CD00-40B8-90E0-189847496805}" destId="{BD96F29B-8C5C-4396-B8E9-851973A0DC36}" srcOrd="1" destOrd="0" presId="urn:microsoft.com/office/officeart/2008/layout/HorizontalMultiLevelHierarchy"/>
    <dgm:cxn modelId="{F5BD4D52-4556-4C2F-B037-EC3400F6A420}" type="presParOf" srcId="{BD96F29B-8C5C-4396-B8E9-851973A0DC36}" destId="{33D80F28-DDA1-4093-8A20-CAAFCFC90640}" srcOrd="0" destOrd="0" presId="urn:microsoft.com/office/officeart/2008/layout/HorizontalMultiLevelHierarchy"/>
    <dgm:cxn modelId="{94FFFBA7-37A2-4525-A9EF-DE55AC4FC575}" type="presParOf" srcId="{BD96F29B-8C5C-4396-B8E9-851973A0DC36}" destId="{6CCB32A0-154B-40C7-A3FC-9709DA9B83B8}" srcOrd="1" destOrd="0" presId="urn:microsoft.com/office/officeart/2008/layout/HorizontalMultiLevelHierarchy"/>
    <dgm:cxn modelId="{8177724C-4814-4600-BAF1-16AAC00484A1}" type="presParOf" srcId="{9AA2E75F-CD00-40B8-90E0-189847496805}" destId="{E89356FA-9817-4BD3-955B-9E125FD81F72}" srcOrd="2" destOrd="0" presId="urn:microsoft.com/office/officeart/2008/layout/HorizontalMultiLevelHierarchy"/>
    <dgm:cxn modelId="{441CEE7E-2E57-48E9-8371-1EC6AC0C5A6C}" type="presParOf" srcId="{E89356FA-9817-4BD3-955B-9E125FD81F72}" destId="{2C6E1698-78DC-4D88-8F54-2F2F1A470653}" srcOrd="0" destOrd="0" presId="urn:microsoft.com/office/officeart/2008/layout/HorizontalMultiLevelHierarchy"/>
    <dgm:cxn modelId="{22CF1F43-2967-4DEF-97CE-5F1588D6226D}" type="presParOf" srcId="{9AA2E75F-CD00-40B8-90E0-189847496805}" destId="{2A5E8C76-17F5-4270-8D24-9C171661EE19}" srcOrd="3" destOrd="0" presId="urn:microsoft.com/office/officeart/2008/layout/HorizontalMultiLevelHierarchy"/>
    <dgm:cxn modelId="{9846A87B-78CC-471A-BCA7-920D781CA1A8}" type="presParOf" srcId="{2A5E8C76-17F5-4270-8D24-9C171661EE19}" destId="{7D090B09-66CB-4B29-BFF1-F03B1831DCA9}" srcOrd="0" destOrd="0" presId="urn:microsoft.com/office/officeart/2008/layout/HorizontalMultiLevelHierarchy"/>
    <dgm:cxn modelId="{90995041-B483-44A1-B226-7B23947A89CC}" type="presParOf" srcId="{2A5E8C76-17F5-4270-8D24-9C171661EE19}" destId="{24B7E852-A943-4A23-ACF8-81B326226964}" srcOrd="1" destOrd="0" presId="urn:microsoft.com/office/officeart/2008/layout/HorizontalMultiLevelHierarchy"/>
    <dgm:cxn modelId="{766A888D-25DE-4FA4-920B-857ED1C87DB0}" type="presParOf" srcId="{24B7E852-A943-4A23-ACF8-81B326226964}" destId="{D3A5D64B-54F2-4AB2-B184-C4E7C8086A6C}" srcOrd="0" destOrd="0" presId="urn:microsoft.com/office/officeart/2008/layout/HorizontalMultiLevelHierarchy"/>
    <dgm:cxn modelId="{2A8149B7-C8F1-4B61-B889-3DC2913AC9CF}" type="presParOf" srcId="{D3A5D64B-54F2-4AB2-B184-C4E7C8086A6C}" destId="{B7408F8C-B778-41C0-BCD2-D70AA4958A77}" srcOrd="0" destOrd="0" presId="urn:microsoft.com/office/officeart/2008/layout/HorizontalMultiLevelHierarchy"/>
    <dgm:cxn modelId="{B3946D8B-2DB3-4E39-BB1B-19AB15460F35}" type="presParOf" srcId="{24B7E852-A943-4A23-ACF8-81B326226964}" destId="{435EBDAE-28D9-43CE-80DE-972677973B86}" srcOrd="1" destOrd="0" presId="urn:microsoft.com/office/officeart/2008/layout/HorizontalMultiLevelHierarchy"/>
    <dgm:cxn modelId="{102C24BF-742F-4D64-B15D-E239EAA221A7}" type="presParOf" srcId="{435EBDAE-28D9-43CE-80DE-972677973B86}" destId="{83012169-E3F2-4F30-8C59-BFDACC05D157}" srcOrd="0" destOrd="0" presId="urn:microsoft.com/office/officeart/2008/layout/HorizontalMultiLevelHierarchy"/>
    <dgm:cxn modelId="{DEE8D931-7573-4B5C-BC69-1293EA26672B}" type="presParOf" srcId="{435EBDAE-28D9-43CE-80DE-972677973B86}" destId="{7A8691EC-01EE-487D-9396-0FE38DCE1F6A}" srcOrd="1" destOrd="0" presId="urn:microsoft.com/office/officeart/2008/layout/HorizontalMultiLevelHierarchy"/>
    <dgm:cxn modelId="{E64BE91F-F210-4050-BED0-3A397703FCAF}" type="presParOf" srcId="{24B7E852-A943-4A23-ACF8-81B326226964}" destId="{875451D1-6AF5-4307-9491-70A2BBB079A4}" srcOrd="2" destOrd="0" presId="urn:microsoft.com/office/officeart/2008/layout/HorizontalMultiLevelHierarchy"/>
    <dgm:cxn modelId="{F1C337C5-2B58-4FDF-91CA-B64FAECE00C5}" type="presParOf" srcId="{875451D1-6AF5-4307-9491-70A2BBB079A4}" destId="{145E0975-70F3-4CA6-91E0-F2F177B76DEC}" srcOrd="0" destOrd="0" presId="urn:microsoft.com/office/officeart/2008/layout/HorizontalMultiLevelHierarchy"/>
    <dgm:cxn modelId="{9BC716F5-E66C-42A6-9877-B6985038255A}" type="presParOf" srcId="{24B7E852-A943-4A23-ACF8-81B326226964}" destId="{7E8725F9-BBCC-4D64-959C-DCE0F19C3337}" srcOrd="3" destOrd="0" presId="urn:microsoft.com/office/officeart/2008/layout/HorizontalMultiLevelHierarchy"/>
    <dgm:cxn modelId="{EB63399F-34D9-489D-9B37-4AB6A07A113E}" type="presParOf" srcId="{7E8725F9-BBCC-4D64-959C-DCE0F19C3337}" destId="{87ABFF74-9097-4549-A726-A734DABBAD0A}" srcOrd="0" destOrd="0" presId="urn:microsoft.com/office/officeart/2008/layout/HorizontalMultiLevelHierarchy"/>
    <dgm:cxn modelId="{6F59BEF9-DBF5-419F-A98E-55727086A922}" type="presParOf" srcId="{7E8725F9-BBCC-4D64-959C-DCE0F19C3337}" destId="{226C5B15-462F-4B4B-98BA-F9A3F72E524A}" srcOrd="1" destOrd="0" presId="urn:microsoft.com/office/officeart/2008/layout/HorizontalMultiLevelHierarchy"/>
    <dgm:cxn modelId="{B97F5171-4968-4E4A-BA3F-1842779DB759}" type="presParOf" srcId="{24B7E852-A943-4A23-ACF8-81B326226964}" destId="{EDD70FF6-A7AB-4FE1-8C5D-3FAC444477CE}" srcOrd="4" destOrd="0" presId="urn:microsoft.com/office/officeart/2008/layout/HorizontalMultiLevelHierarchy"/>
    <dgm:cxn modelId="{B49BBDB4-33EE-4194-B2DF-988E9BDBF754}" type="presParOf" srcId="{EDD70FF6-A7AB-4FE1-8C5D-3FAC444477CE}" destId="{E541768E-B284-440E-9C1B-6B34251DF2BB}" srcOrd="0" destOrd="0" presId="urn:microsoft.com/office/officeart/2008/layout/HorizontalMultiLevelHierarchy"/>
    <dgm:cxn modelId="{4EFDA15F-5C6B-47BB-874A-8C7BF3279EEE}" type="presParOf" srcId="{24B7E852-A943-4A23-ACF8-81B326226964}" destId="{D27B0A50-0F95-43E0-A87A-2576D8F349C8}" srcOrd="5" destOrd="0" presId="urn:microsoft.com/office/officeart/2008/layout/HorizontalMultiLevelHierarchy"/>
    <dgm:cxn modelId="{E44853C4-ACE5-455B-A8F0-3648711880B8}" type="presParOf" srcId="{D27B0A50-0F95-43E0-A87A-2576D8F349C8}" destId="{316CDC38-7726-4CBF-AA6B-0C74FAD0356B}" srcOrd="0" destOrd="0" presId="urn:microsoft.com/office/officeart/2008/layout/HorizontalMultiLevelHierarchy"/>
    <dgm:cxn modelId="{794042C8-C1C5-4C76-8500-96AF95DC3FDE}" type="presParOf" srcId="{D27B0A50-0F95-43E0-A87A-2576D8F349C8}" destId="{BE9A2640-C4D9-4779-BEA5-546B10987288}" srcOrd="1" destOrd="0" presId="urn:microsoft.com/office/officeart/2008/layout/HorizontalMultiLevelHierarchy"/>
    <dgm:cxn modelId="{C86756C4-F79C-4475-B39F-25324E727A4D}" type="presParOf" srcId="{9AA2E75F-CD00-40B8-90E0-189847496805}" destId="{2E599BE8-C6F1-4DCE-880B-072FF9411A13}" srcOrd="4" destOrd="0" presId="urn:microsoft.com/office/officeart/2008/layout/HorizontalMultiLevelHierarchy"/>
    <dgm:cxn modelId="{D707A088-B119-4E09-B653-4B824F523DE8}" type="presParOf" srcId="{2E599BE8-C6F1-4DCE-880B-072FF9411A13}" destId="{A41CC540-D1E5-4E24-A293-B38AD2849239}" srcOrd="0" destOrd="0" presId="urn:microsoft.com/office/officeart/2008/layout/HorizontalMultiLevelHierarchy"/>
    <dgm:cxn modelId="{4090342E-5F23-4435-8419-CCDCA0B869A3}" type="presParOf" srcId="{9AA2E75F-CD00-40B8-90E0-189847496805}" destId="{1C369A0A-29FD-491C-814B-416D77E580EC}" srcOrd="5" destOrd="0" presId="urn:microsoft.com/office/officeart/2008/layout/HorizontalMultiLevelHierarchy"/>
    <dgm:cxn modelId="{DDFB0F68-7EAB-4F7D-ACA6-9247907ADB2E}" type="presParOf" srcId="{1C369A0A-29FD-491C-814B-416D77E580EC}" destId="{1ADCCA97-0671-4D83-9A0E-5ED82F9322AB}" srcOrd="0" destOrd="0" presId="urn:microsoft.com/office/officeart/2008/layout/HorizontalMultiLevelHierarchy"/>
    <dgm:cxn modelId="{928CA67D-F7BE-4979-A37E-0FBA370F9DB7}" type="presParOf" srcId="{1C369A0A-29FD-491C-814B-416D77E580EC}" destId="{C48742E2-B31A-4D65-8E0D-A385963D259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0EF260-23CA-4BD7-B92C-461E54297939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1EFB353F-88F3-4893-AF6F-FA97DBEB734D}">
      <dgm:prSet phldrT="[Text]" custT="1"/>
      <dgm:spPr/>
      <dgm:t>
        <a:bodyPr/>
        <a:lstStyle/>
        <a:p>
          <a:r>
            <a:rPr lang="en-US" sz="2400" dirty="0" smtClean="0">
              <a:latin typeface="Futura Lt BT" panose="020B0402020204020303" pitchFamily="34" charset="0"/>
            </a:rPr>
            <a:t>Add New Case</a:t>
          </a:r>
          <a:endParaRPr lang="en-US" sz="2400" dirty="0">
            <a:latin typeface="Futura Lt BT" panose="020B0402020204020303" pitchFamily="34" charset="0"/>
          </a:endParaRPr>
        </a:p>
      </dgm:t>
    </dgm:pt>
    <dgm:pt modelId="{22F2A454-DABC-4A07-BF40-07CBA4D2FCFD}" type="parTrans" cxnId="{DBC3172F-FB0C-4D3D-A745-2793EFB2CCE3}">
      <dgm:prSet/>
      <dgm:spPr/>
      <dgm:t>
        <a:bodyPr/>
        <a:lstStyle/>
        <a:p>
          <a:endParaRPr lang="en-US" sz="2400">
            <a:latin typeface="Futura Lt BT" panose="020B0402020204020303" pitchFamily="34" charset="0"/>
          </a:endParaRPr>
        </a:p>
      </dgm:t>
    </dgm:pt>
    <dgm:pt modelId="{8AE9FE53-775A-4DCD-8DC2-992B04B500FC}" type="sibTrans" cxnId="{DBC3172F-FB0C-4D3D-A745-2793EFB2CCE3}">
      <dgm:prSet/>
      <dgm:spPr/>
      <dgm:t>
        <a:bodyPr/>
        <a:lstStyle/>
        <a:p>
          <a:endParaRPr lang="en-US" sz="2400">
            <a:latin typeface="Futura Lt BT" panose="020B0402020204020303" pitchFamily="34" charset="0"/>
          </a:endParaRPr>
        </a:p>
      </dgm:t>
    </dgm:pt>
    <dgm:pt modelId="{FD6E6556-087C-4E12-B338-41DAE1273658}">
      <dgm:prSet phldrT="[Text]" custT="1"/>
      <dgm:spPr/>
      <dgm:t>
        <a:bodyPr/>
        <a:lstStyle/>
        <a:p>
          <a:r>
            <a:rPr lang="en-US" sz="2400" dirty="0" smtClean="0">
              <a:latin typeface="Futura Lt BT" panose="020B0402020204020303" pitchFamily="34" charset="0"/>
            </a:rPr>
            <a:t>Assign Lawyer</a:t>
          </a:r>
          <a:endParaRPr lang="en-US" sz="2400" dirty="0">
            <a:latin typeface="Futura Lt BT" panose="020B0402020204020303" pitchFamily="34" charset="0"/>
          </a:endParaRPr>
        </a:p>
      </dgm:t>
    </dgm:pt>
    <dgm:pt modelId="{F1147869-7FDF-4639-9C8A-8FD5FAC8BFB0}" type="parTrans" cxnId="{E1965EDB-C886-4202-A4A4-7B68A98D629D}">
      <dgm:prSet/>
      <dgm:spPr/>
      <dgm:t>
        <a:bodyPr/>
        <a:lstStyle/>
        <a:p>
          <a:endParaRPr lang="en-US" sz="2400">
            <a:latin typeface="Futura Lt BT" panose="020B0402020204020303" pitchFamily="34" charset="0"/>
          </a:endParaRPr>
        </a:p>
      </dgm:t>
    </dgm:pt>
    <dgm:pt modelId="{CE5D390F-F910-4E2E-9570-38BD4DA6DB84}" type="sibTrans" cxnId="{E1965EDB-C886-4202-A4A4-7B68A98D629D}">
      <dgm:prSet/>
      <dgm:spPr/>
      <dgm:t>
        <a:bodyPr/>
        <a:lstStyle/>
        <a:p>
          <a:endParaRPr lang="en-US" sz="2400">
            <a:latin typeface="Futura Lt BT" panose="020B0402020204020303" pitchFamily="34" charset="0"/>
          </a:endParaRPr>
        </a:p>
      </dgm:t>
    </dgm:pt>
    <dgm:pt modelId="{FF9CF19F-96F4-47DF-963B-DDA7E9E1A758}">
      <dgm:prSet phldrT="[Text]" custT="1"/>
      <dgm:spPr/>
      <dgm:t>
        <a:bodyPr/>
        <a:lstStyle/>
        <a:p>
          <a:r>
            <a:rPr lang="en-US" sz="2400" dirty="0" smtClean="0">
              <a:latin typeface="Futura Lt BT" panose="020B0402020204020303" pitchFamily="34" charset="0"/>
            </a:rPr>
            <a:t>Update Case Detail</a:t>
          </a:r>
          <a:endParaRPr lang="en-US" sz="2400" dirty="0">
            <a:latin typeface="Futura Lt BT" panose="020B0402020204020303" pitchFamily="34" charset="0"/>
          </a:endParaRPr>
        </a:p>
      </dgm:t>
    </dgm:pt>
    <dgm:pt modelId="{D0C8B403-E0F6-46E2-830C-3D5E532ABB33}" type="parTrans" cxnId="{F994991F-8704-46C3-952C-56B997125443}">
      <dgm:prSet/>
      <dgm:spPr/>
      <dgm:t>
        <a:bodyPr/>
        <a:lstStyle/>
        <a:p>
          <a:endParaRPr lang="en-US" sz="2400">
            <a:latin typeface="Futura Lt BT" panose="020B0402020204020303" pitchFamily="34" charset="0"/>
          </a:endParaRPr>
        </a:p>
      </dgm:t>
    </dgm:pt>
    <dgm:pt modelId="{BE081D10-AB3D-4B1C-B0FD-A3F5FB74AF60}" type="sibTrans" cxnId="{F994991F-8704-46C3-952C-56B997125443}">
      <dgm:prSet/>
      <dgm:spPr/>
      <dgm:t>
        <a:bodyPr/>
        <a:lstStyle/>
        <a:p>
          <a:endParaRPr lang="en-US" sz="2400">
            <a:latin typeface="Futura Lt BT" panose="020B0402020204020303" pitchFamily="34" charset="0"/>
          </a:endParaRPr>
        </a:p>
      </dgm:t>
    </dgm:pt>
    <dgm:pt modelId="{F83D1511-6224-4383-9317-4531E57A0E0B}" type="pres">
      <dgm:prSet presAssocID="{ED0EF260-23CA-4BD7-B92C-461E54297939}" presName="CompostProcess" presStyleCnt="0">
        <dgm:presLayoutVars>
          <dgm:dir/>
          <dgm:resizeHandles val="exact"/>
        </dgm:presLayoutVars>
      </dgm:prSet>
      <dgm:spPr/>
    </dgm:pt>
    <dgm:pt modelId="{57CD2446-07B8-40CC-9755-5A71D06B2F61}" type="pres">
      <dgm:prSet presAssocID="{ED0EF260-23CA-4BD7-B92C-461E54297939}" presName="arrow" presStyleLbl="bgShp" presStyleIdx="0" presStyleCnt="1"/>
      <dgm:spPr/>
    </dgm:pt>
    <dgm:pt modelId="{43150D2D-7916-4CB6-BE0A-52116E6983DB}" type="pres">
      <dgm:prSet presAssocID="{ED0EF260-23CA-4BD7-B92C-461E54297939}" presName="linearProcess" presStyleCnt="0"/>
      <dgm:spPr/>
    </dgm:pt>
    <dgm:pt modelId="{49A9A0D4-8A72-4978-A13A-A13AED569D55}" type="pres">
      <dgm:prSet presAssocID="{1EFB353F-88F3-4893-AF6F-FA97DBEB734D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81860E-BC9F-4104-8B28-AB01F5779434}" type="pres">
      <dgm:prSet presAssocID="{8AE9FE53-775A-4DCD-8DC2-992B04B500FC}" presName="sibTrans" presStyleCnt="0"/>
      <dgm:spPr/>
    </dgm:pt>
    <dgm:pt modelId="{A3C0D88C-40C3-4C57-871F-9978A2F82A14}" type="pres">
      <dgm:prSet presAssocID="{FD6E6556-087C-4E12-B338-41DAE1273658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4023C8-5D8D-4DC2-B4A4-DF276C3710A1}" type="pres">
      <dgm:prSet presAssocID="{CE5D390F-F910-4E2E-9570-38BD4DA6DB84}" presName="sibTrans" presStyleCnt="0"/>
      <dgm:spPr/>
    </dgm:pt>
    <dgm:pt modelId="{46496B64-95BA-4077-A7FC-D5EAC0AFFCA7}" type="pres">
      <dgm:prSet presAssocID="{FF9CF19F-96F4-47DF-963B-DDA7E9E1A758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94991F-8704-46C3-952C-56B997125443}" srcId="{ED0EF260-23CA-4BD7-B92C-461E54297939}" destId="{FF9CF19F-96F4-47DF-963B-DDA7E9E1A758}" srcOrd="2" destOrd="0" parTransId="{D0C8B403-E0F6-46E2-830C-3D5E532ABB33}" sibTransId="{BE081D10-AB3D-4B1C-B0FD-A3F5FB74AF60}"/>
    <dgm:cxn modelId="{D03BC6F2-EAFC-4463-A706-F9BC2601F9FD}" type="presOf" srcId="{FF9CF19F-96F4-47DF-963B-DDA7E9E1A758}" destId="{46496B64-95BA-4077-A7FC-D5EAC0AFFCA7}" srcOrd="0" destOrd="0" presId="urn:microsoft.com/office/officeart/2005/8/layout/hProcess9"/>
    <dgm:cxn modelId="{DBC3172F-FB0C-4D3D-A745-2793EFB2CCE3}" srcId="{ED0EF260-23CA-4BD7-B92C-461E54297939}" destId="{1EFB353F-88F3-4893-AF6F-FA97DBEB734D}" srcOrd="0" destOrd="0" parTransId="{22F2A454-DABC-4A07-BF40-07CBA4D2FCFD}" sibTransId="{8AE9FE53-775A-4DCD-8DC2-992B04B500FC}"/>
    <dgm:cxn modelId="{B8F0EABA-9953-4E32-9E89-0C154861C5D6}" type="presOf" srcId="{FD6E6556-087C-4E12-B338-41DAE1273658}" destId="{A3C0D88C-40C3-4C57-871F-9978A2F82A14}" srcOrd="0" destOrd="0" presId="urn:microsoft.com/office/officeart/2005/8/layout/hProcess9"/>
    <dgm:cxn modelId="{ED619926-BE51-49BD-817A-2D4D20FDDEEE}" type="presOf" srcId="{ED0EF260-23CA-4BD7-B92C-461E54297939}" destId="{F83D1511-6224-4383-9317-4531E57A0E0B}" srcOrd="0" destOrd="0" presId="urn:microsoft.com/office/officeart/2005/8/layout/hProcess9"/>
    <dgm:cxn modelId="{3EF02B82-9B94-419E-B29A-7344E7C86A83}" type="presOf" srcId="{1EFB353F-88F3-4893-AF6F-FA97DBEB734D}" destId="{49A9A0D4-8A72-4978-A13A-A13AED569D55}" srcOrd="0" destOrd="0" presId="urn:microsoft.com/office/officeart/2005/8/layout/hProcess9"/>
    <dgm:cxn modelId="{E1965EDB-C886-4202-A4A4-7B68A98D629D}" srcId="{ED0EF260-23CA-4BD7-B92C-461E54297939}" destId="{FD6E6556-087C-4E12-B338-41DAE1273658}" srcOrd="1" destOrd="0" parTransId="{F1147869-7FDF-4639-9C8A-8FD5FAC8BFB0}" sibTransId="{CE5D390F-F910-4E2E-9570-38BD4DA6DB84}"/>
    <dgm:cxn modelId="{2A1B4723-DC9A-439B-A441-6D386EE83110}" type="presParOf" srcId="{F83D1511-6224-4383-9317-4531E57A0E0B}" destId="{57CD2446-07B8-40CC-9755-5A71D06B2F61}" srcOrd="0" destOrd="0" presId="urn:microsoft.com/office/officeart/2005/8/layout/hProcess9"/>
    <dgm:cxn modelId="{7A103BEE-6FED-4ED4-B08B-C17B11F0A0DB}" type="presParOf" srcId="{F83D1511-6224-4383-9317-4531E57A0E0B}" destId="{43150D2D-7916-4CB6-BE0A-52116E6983DB}" srcOrd="1" destOrd="0" presId="urn:microsoft.com/office/officeart/2005/8/layout/hProcess9"/>
    <dgm:cxn modelId="{983EEBF6-025F-42C6-8C52-A246DD3A1F99}" type="presParOf" srcId="{43150D2D-7916-4CB6-BE0A-52116E6983DB}" destId="{49A9A0D4-8A72-4978-A13A-A13AED569D55}" srcOrd="0" destOrd="0" presId="urn:microsoft.com/office/officeart/2005/8/layout/hProcess9"/>
    <dgm:cxn modelId="{63C337F8-715A-4426-8587-BDB5EFEAAE7E}" type="presParOf" srcId="{43150D2D-7916-4CB6-BE0A-52116E6983DB}" destId="{3181860E-BC9F-4104-8B28-AB01F5779434}" srcOrd="1" destOrd="0" presId="urn:microsoft.com/office/officeart/2005/8/layout/hProcess9"/>
    <dgm:cxn modelId="{8A862521-654A-47A9-A5AC-5F244ABF5F92}" type="presParOf" srcId="{43150D2D-7916-4CB6-BE0A-52116E6983DB}" destId="{A3C0D88C-40C3-4C57-871F-9978A2F82A14}" srcOrd="2" destOrd="0" presId="urn:microsoft.com/office/officeart/2005/8/layout/hProcess9"/>
    <dgm:cxn modelId="{990EDA00-8E73-49DA-AEAD-760383D56C83}" type="presParOf" srcId="{43150D2D-7916-4CB6-BE0A-52116E6983DB}" destId="{974023C8-5D8D-4DC2-B4A4-DF276C3710A1}" srcOrd="3" destOrd="0" presId="urn:microsoft.com/office/officeart/2005/8/layout/hProcess9"/>
    <dgm:cxn modelId="{98C318F4-D6A6-4663-B83D-7D21D7B5A436}" type="presParOf" srcId="{43150D2D-7916-4CB6-BE0A-52116E6983DB}" destId="{46496B64-95BA-4077-A7FC-D5EAC0AFFCA7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B7F57-FC82-4D30-846D-DF1801D63740}">
      <dsp:nvSpPr>
        <dsp:cNvPr id="0" name=""/>
        <dsp:cNvSpPr/>
      </dsp:nvSpPr>
      <dsp:spPr>
        <a:xfrm>
          <a:off x="711199" y="0"/>
          <a:ext cx="4064000" cy="4064000"/>
        </a:xfrm>
        <a:prstGeom prst="triangl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ACB996-2394-45EB-8C30-3B13C63B3F29}">
      <dsp:nvSpPr>
        <dsp:cNvPr id="0" name=""/>
        <dsp:cNvSpPr/>
      </dsp:nvSpPr>
      <dsp:spPr>
        <a:xfrm>
          <a:off x="2743199" y="408582"/>
          <a:ext cx="2641600" cy="9620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utura Lt BT" panose="020B0402020204020303" pitchFamily="34" charset="0"/>
            </a:rPr>
            <a:t>Admin</a:t>
          </a:r>
          <a:endParaRPr lang="en-US" sz="3200" kern="1200" dirty="0">
            <a:latin typeface="Futura Lt BT" panose="020B0402020204020303" pitchFamily="34" charset="0"/>
          </a:endParaRPr>
        </a:p>
      </dsp:txBody>
      <dsp:txXfrm>
        <a:off x="2790161" y="455544"/>
        <a:ext cx="2547676" cy="868101"/>
      </dsp:txXfrm>
    </dsp:sp>
    <dsp:sp modelId="{3F87AA06-92B3-4F88-A34F-7D2203319C86}">
      <dsp:nvSpPr>
        <dsp:cNvPr id="0" name=""/>
        <dsp:cNvSpPr/>
      </dsp:nvSpPr>
      <dsp:spPr>
        <a:xfrm>
          <a:off x="2743199" y="1490860"/>
          <a:ext cx="2641600" cy="9620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utura Lt BT" panose="020B0402020204020303" pitchFamily="34" charset="0"/>
            </a:rPr>
            <a:t>Creator</a:t>
          </a:r>
          <a:endParaRPr lang="en-US" sz="3200" kern="1200" dirty="0">
            <a:latin typeface="Futura Lt BT" panose="020B0402020204020303" pitchFamily="34" charset="0"/>
          </a:endParaRPr>
        </a:p>
      </dsp:txBody>
      <dsp:txXfrm>
        <a:off x="2790161" y="1537822"/>
        <a:ext cx="2547676" cy="868101"/>
      </dsp:txXfrm>
    </dsp:sp>
    <dsp:sp modelId="{7CE6B3F2-7889-4030-941F-A17AD1E76CD7}">
      <dsp:nvSpPr>
        <dsp:cNvPr id="0" name=""/>
        <dsp:cNvSpPr/>
      </dsp:nvSpPr>
      <dsp:spPr>
        <a:xfrm>
          <a:off x="2743199" y="2573139"/>
          <a:ext cx="2641600" cy="9620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utura Lt BT" panose="020B0402020204020303" pitchFamily="34" charset="0"/>
            </a:rPr>
            <a:t>Viewer</a:t>
          </a:r>
          <a:endParaRPr lang="en-US" sz="3200" kern="1200" dirty="0">
            <a:latin typeface="Futura Lt BT" panose="020B0402020204020303" pitchFamily="34" charset="0"/>
          </a:endParaRPr>
        </a:p>
      </dsp:txBody>
      <dsp:txXfrm>
        <a:off x="2790161" y="2620101"/>
        <a:ext cx="2547676" cy="8681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599BE8-C6F1-4DCE-880B-072FF9411A13}">
      <dsp:nvSpPr>
        <dsp:cNvPr id="0" name=""/>
        <dsp:cNvSpPr/>
      </dsp:nvSpPr>
      <dsp:spPr>
        <a:xfrm>
          <a:off x="1161408" y="2513864"/>
          <a:ext cx="899875" cy="22522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937" y="0"/>
              </a:lnTo>
              <a:lnTo>
                <a:pt x="449937" y="2252268"/>
              </a:lnTo>
              <a:lnTo>
                <a:pt x="899875" y="2252268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550711" y="3579364"/>
        <a:ext cx="121269" cy="121269"/>
      </dsp:txXfrm>
    </dsp:sp>
    <dsp:sp modelId="{FE6C226D-9448-4EBE-94A6-75C349D14A05}">
      <dsp:nvSpPr>
        <dsp:cNvPr id="0" name=""/>
        <dsp:cNvSpPr/>
      </dsp:nvSpPr>
      <dsp:spPr>
        <a:xfrm>
          <a:off x="1161408" y="2513864"/>
          <a:ext cx="899875" cy="16854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937" y="0"/>
              </a:lnTo>
              <a:lnTo>
                <a:pt x="449937" y="1685436"/>
              </a:lnTo>
              <a:lnTo>
                <a:pt x="899875" y="1685436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1563580" y="3308817"/>
        <a:ext cx="95531" cy="95531"/>
      </dsp:txXfrm>
    </dsp:sp>
    <dsp:sp modelId="{52E27865-27AF-4C90-8972-BAC2442BD386}">
      <dsp:nvSpPr>
        <dsp:cNvPr id="0" name=""/>
        <dsp:cNvSpPr/>
      </dsp:nvSpPr>
      <dsp:spPr>
        <a:xfrm>
          <a:off x="1161408" y="2513864"/>
          <a:ext cx="899875" cy="11186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937" y="0"/>
              </a:lnTo>
              <a:lnTo>
                <a:pt x="449937" y="1118604"/>
              </a:lnTo>
              <a:lnTo>
                <a:pt x="899875" y="1118604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575455" y="3037276"/>
        <a:ext cx="71781" cy="71781"/>
      </dsp:txXfrm>
    </dsp:sp>
    <dsp:sp modelId="{FB2E2EC5-44B0-45E5-A6BE-BF6D09D62484}">
      <dsp:nvSpPr>
        <dsp:cNvPr id="0" name=""/>
        <dsp:cNvSpPr/>
      </dsp:nvSpPr>
      <dsp:spPr>
        <a:xfrm>
          <a:off x="1161408" y="2513864"/>
          <a:ext cx="899875" cy="5517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937" y="0"/>
              </a:lnTo>
              <a:lnTo>
                <a:pt x="449937" y="551772"/>
              </a:lnTo>
              <a:lnTo>
                <a:pt x="899875" y="551772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1584956" y="2763361"/>
        <a:ext cx="52778" cy="52778"/>
      </dsp:txXfrm>
    </dsp:sp>
    <dsp:sp modelId="{04B2EE02-0BAF-4507-A6EB-A58ED5A2D0B6}">
      <dsp:nvSpPr>
        <dsp:cNvPr id="0" name=""/>
        <dsp:cNvSpPr/>
      </dsp:nvSpPr>
      <dsp:spPr>
        <a:xfrm>
          <a:off x="4001821" y="2498804"/>
          <a:ext cx="892093" cy="1410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6046" y="0"/>
              </a:lnTo>
              <a:lnTo>
                <a:pt x="446046" y="1410618"/>
              </a:lnTo>
              <a:lnTo>
                <a:pt x="892093" y="1410618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4406142" y="3162388"/>
        <a:ext cx="83451" cy="83451"/>
      </dsp:txXfrm>
    </dsp:sp>
    <dsp:sp modelId="{F76E4FA0-1E69-4F7D-A52E-3965ECD89737}">
      <dsp:nvSpPr>
        <dsp:cNvPr id="0" name=""/>
        <dsp:cNvSpPr/>
      </dsp:nvSpPr>
      <dsp:spPr>
        <a:xfrm>
          <a:off x="4001821" y="2498804"/>
          <a:ext cx="892093" cy="843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6046" y="0"/>
              </a:lnTo>
              <a:lnTo>
                <a:pt x="446046" y="843786"/>
              </a:lnTo>
              <a:lnTo>
                <a:pt x="892093" y="843786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4417170" y="2889999"/>
        <a:ext cx="61396" cy="61396"/>
      </dsp:txXfrm>
    </dsp:sp>
    <dsp:sp modelId="{FA4A752B-44FF-40BB-982B-2BEBAD3997FC}">
      <dsp:nvSpPr>
        <dsp:cNvPr id="0" name=""/>
        <dsp:cNvSpPr/>
      </dsp:nvSpPr>
      <dsp:spPr>
        <a:xfrm>
          <a:off x="4001821" y="2498804"/>
          <a:ext cx="892093" cy="2769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6046" y="0"/>
              </a:lnTo>
              <a:lnTo>
                <a:pt x="446046" y="276954"/>
              </a:lnTo>
              <a:lnTo>
                <a:pt x="892093" y="276954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4424516" y="2613929"/>
        <a:ext cx="46704" cy="46704"/>
      </dsp:txXfrm>
    </dsp:sp>
    <dsp:sp modelId="{EDD70FF6-A7AB-4FE1-8C5D-3FAC444477CE}">
      <dsp:nvSpPr>
        <dsp:cNvPr id="0" name=""/>
        <dsp:cNvSpPr/>
      </dsp:nvSpPr>
      <dsp:spPr>
        <a:xfrm>
          <a:off x="4001821" y="2208927"/>
          <a:ext cx="892093" cy="289877"/>
        </a:xfrm>
        <a:custGeom>
          <a:avLst/>
          <a:gdLst/>
          <a:ahLst/>
          <a:cxnLst/>
          <a:rect l="0" t="0" r="0" b="0"/>
          <a:pathLst>
            <a:path>
              <a:moveTo>
                <a:pt x="0" y="289877"/>
              </a:moveTo>
              <a:lnTo>
                <a:pt x="446046" y="289877"/>
              </a:lnTo>
              <a:lnTo>
                <a:pt x="446046" y="0"/>
              </a:lnTo>
              <a:lnTo>
                <a:pt x="892093" y="0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4424418" y="2330415"/>
        <a:ext cx="46900" cy="46900"/>
      </dsp:txXfrm>
    </dsp:sp>
    <dsp:sp modelId="{875451D1-6AF5-4307-9491-70A2BBB079A4}">
      <dsp:nvSpPr>
        <dsp:cNvPr id="0" name=""/>
        <dsp:cNvSpPr/>
      </dsp:nvSpPr>
      <dsp:spPr>
        <a:xfrm>
          <a:off x="4001821" y="1642095"/>
          <a:ext cx="892093" cy="856709"/>
        </a:xfrm>
        <a:custGeom>
          <a:avLst/>
          <a:gdLst/>
          <a:ahLst/>
          <a:cxnLst/>
          <a:rect l="0" t="0" r="0" b="0"/>
          <a:pathLst>
            <a:path>
              <a:moveTo>
                <a:pt x="0" y="856709"/>
              </a:moveTo>
              <a:lnTo>
                <a:pt x="446046" y="856709"/>
              </a:lnTo>
              <a:lnTo>
                <a:pt x="446046" y="0"/>
              </a:lnTo>
              <a:lnTo>
                <a:pt x="892093" y="0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4416947" y="2039528"/>
        <a:ext cx="61842" cy="61842"/>
      </dsp:txXfrm>
    </dsp:sp>
    <dsp:sp modelId="{D3A5D64B-54F2-4AB2-B184-C4E7C8086A6C}">
      <dsp:nvSpPr>
        <dsp:cNvPr id="0" name=""/>
        <dsp:cNvSpPr/>
      </dsp:nvSpPr>
      <dsp:spPr>
        <a:xfrm>
          <a:off x="4001821" y="1075263"/>
          <a:ext cx="892093" cy="1423541"/>
        </a:xfrm>
        <a:custGeom>
          <a:avLst/>
          <a:gdLst/>
          <a:ahLst/>
          <a:cxnLst/>
          <a:rect l="0" t="0" r="0" b="0"/>
          <a:pathLst>
            <a:path>
              <a:moveTo>
                <a:pt x="0" y="1423541"/>
              </a:moveTo>
              <a:lnTo>
                <a:pt x="446046" y="1423541"/>
              </a:lnTo>
              <a:lnTo>
                <a:pt x="446046" y="0"/>
              </a:lnTo>
              <a:lnTo>
                <a:pt x="892093" y="0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4405869" y="1745034"/>
        <a:ext cx="83998" cy="83998"/>
      </dsp:txXfrm>
    </dsp:sp>
    <dsp:sp modelId="{E89356FA-9817-4BD3-955B-9E125FD81F72}">
      <dsp:nvSpPr>
        <dsp:cNvPr id="0" name=""/>
        <dsp:cNvSpPr/>
      </dsp:nvSpPr>
      <dsp:spPr>
        <a:xfrm>
          <a:off x="1161408" y="2453084"/>
          <a:ext cx="8998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0779"/>
              </a:moveTo>
              <a:lnTo>
                <a:pt x="449937" y="60779"/>
              </a:lnTo>
              <a:lnTo>
                <a:pt x="449937" y="45720"/>
              </a:lnTo>
              <a:lnTo>
                <a:pt x="899875" y="45720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1588845" y="2476304"/>
        <a:ext cx="45000" cy="45000"/>
      </dsp:txXfrm>
    </dsp:sp>
    <dsp:sp modelId="{733AF7C1-FE74-45A4-80E7-00735E1FA97C}">
      <dsp:nvSpPr>
        <dsp:cNvPr id="0" name=""/>
        <dsp:cNvSpPr/>
      </dsp:nvSpPr>
      <dsp:spPr>
        <a:xfrm>
          <a:off x="1161408" y="1931972"/>
          <a:ext cx="899875" cy="581891"/>
        </a:xfrm>
        <a:custGeom>
          <a:avLst/>
          <a:gdLst/>
          <a:ahLst/>
          <a:cxnLst/>
          <a:rect l="0" t="0" r="0" b="0"/>
          <a:pathLst>
            <a:path>
              <a:moveTo>
                <a:pt x="0" y="581891"/>
              </a:moveTo>
              <a:lnTo>
                <a:pt x="449937" y="581891"/>
              </a:lnTo>
              <a:lnTo>
                <a:pt x="449937" y="0"/>
              </a:lnTo>
              <a:lnTo>
                <a:pt x="899875" y="0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1584555" y="2196128"/>
        <a:ext cx="53581" cy="53581"/>
      </dsp:txXfrm>
    </dsp:sp>
    <dsp:sp modelId="{437ECEAF-B2BF-4F5B-B056-115CABC7CFAE}">
      <dsp:nvSpPr>
        <dsp:cNvPr id="0" name=""/>
        <dsp:cNvSpPr/>
      </dsp:nvSpPr>
      <dsp:spPr>
        <a:xfrm>
          <a:off x="1161408" y="1365140"/>
          <a:ext cx="899875" cy="1148723"/>
        </a:xfrm>
        <a:custGeom>
          <a:avLst/>
          <a:gdLst/>
          <a:ahLst/>
          <a:cxnLst/>
          <a:rect l="0" t="0" r="0" b="0"/>
          <a:pathLst>
            <a:path>
              <a:moveTo>
                <a:pt x="0" y="1148723"/>
              </a:moveTo>
              <a:lnTo>
                <a:pt x="449937" y="1148723"/>
              </a:lnTo>
              <a:lnTo>
                <a:pt x="449937" y="0"/>
              </a:lnTo>
              <a:lnTo>
                <a:pt x="899875" y="0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1574865" y="1903022"/>
        <a:ext cx="72961" cy="72961"/>
      </dsp:txXfrm>
    </dsp:sp>
    <dsp:sp modelId="{C1B55949-958A-449C-8978-D5246F759ED2}">
      <dsp:nvSpPr>
        <dsp:cNvPr id="0" name=""/>
        <dsp:cNvSpPr/>
      </dsp:nvSpPr>
      <dsp:spPr>
        <a:xfrm>
          <a:off x="1161408" y="798308"/>
          <a:ext cx="899875" cy="1715555"/>
        </a:xfrm>
        <a:custGeom>
          <a:avLst/>
          <a:gdLst/>
          <a:ahLst/>
          <a:cxnLst/>
          <a:rect l="0" t="0" r="0" b="0"/>
          <a:pathLst>
            <a:path>
              <a:moveTo>
                <a:pt x="0" y="1715555"/>
              </a:moveTo>
              <a:lnTo>
                <a:pt x="449937" y="1715555"/>
              </a:lnTo>
              <a:lnTo>
                <a:pt x="449937" y="0"/>
              </a:lnTo>
              <a:lnTo>
                <a:pt x="899875" y="0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1562914" y="1607655"/>
        <a:ext cx="96862" cy="96862"/>
      </dsp:txXfrm>
    </dsp:sp>
    <dsp:sp modelId="{AA03A036-BA41-49A6-96E9-4E911517FA76}">
      <dsp:nvSpPr>
        <dsp:cNvPr id="0" name=""/>
        <dsp:cNvSpPr/>
      </dsp:nvSpPr>
      <dsp:spPr>
        <a:xfrm>
          <a:off x="1161408" y="231476"/>
          <a:ext cx="899875" cy="2282388"/>
        </a:xfrm>
        <a:custGeom>
          <a:avLst/>
          <a:gdLst/>
          <a:ahLst/>
          <a:cxnLst/>
          <a:rect l="0" t="0" r="0" b="0"/>
          <a:pathLst>
            <a:path>
              <a:moveTo>
                <a:pt x="0" y="2282388"/>
              </a:moveTo>
              <a:lnTo>
                <a:pt x="449937" y="2282388"/>
              </a:lnTo>
              <a:lnTo>
                <a:pt x="449937" y="0"/>
              </a:lnTo>
              <a:lnTo>
                <a:pt x="899875" y="0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1550011" y="1311336"/>
        <a:ext cx="122668" cy="122668"/>
      </dsp:txXfrm>
    </dsp:sp>
    <dsp:sp modelId="{3CF11211-FC85-4AFC-B9D9-6802AEEF72EE}">
      <dsp:nvSpPr>
        <dsp:cNvPr id="0" name=""/>
        <dsp:cNvSpPr/>
      </dsp:nvSpPr>
      <dsp:spPr>
        <a:xfrm rot="16200000">
          <a:off x="398356" y="2287132"/>
          <a:ext cx="1072637" cy="453465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LFMS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398356" y="2287132"/>
        <a:ext cx="1072637" cy="453465"/>
      </dsp:txXfrm>
    </dsp:sp>
    <dsp:sp modelId="{B21E3900-B1C8-444A-A451-1ABCC6C5D916}">
      <dsp:nvSpPr>
        <dsp:cNvPr id="0" name=""/>
        <dsp:cNvSpPr/>
      </dsp:nvSpPr>
      <dsp:spPr>
        <a:xfrm>
          <a:off x="2061283" y="4744"/>
          <a:ext cx="1940538" cy="453465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Manage Office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2061283" y="4744"/>
        <a:ext cx="1940538" cy="453465"/>
      </dsp:txXfrm>
    </dsp:sp>
    <dsp:sp modelId="{C9E6AD7D-7C58-4782-89D6-26295173C3A7}">
      <dsp:nvSpPr>
        <dsp:cNvPr id="0" name=""/>
        <dsp:cNvSpPr/>
      </dsp:nvSpPr>
      <dsp:spPr>
        <a:xfrm>
          <a:off x="2061283" y="571576"/>
          <a:ext cx="1940538" cy="453465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Manage Staff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2061283" y="571576"/>
        <a:ext cx="1940538" cy="453465"/>
      </dsp:txXfrm>
    </dsp:sp>
    <dsp:sp modelId="{4015D655-22C2-42A8-B242-964EEB6F0543}">
      <dsp:nvSpPr>
        <dsp:cNvPr id="0" name=""/>
        <dsp:cNvSpPr/>
      </dsp:nvSpPr>
      <dsp:spPr>
        <a:xfrm>
          <a:off x="2061283" y="1138408"/>
          <a:ext cx="1940538" cy="453465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Manage Customer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2061283" y="1138408"/>
        <a:ext cx="1940538" cy="453465"/>
      </dsp:txXfrm>
    </dsp:sp>
    <dsp:sp modelId="{B7B5CABF-8670-4A19-8509-00EA219457DC}">
      <dsp:nvSpPr>
        <dsp:cNvPr id="0" name=""/>
        <dsp:cNvSpPr/>
      </dsp:nvSpPr>
      <dsp:spPr>
        <a:xfrm>
          <a:off x="2061283" y="1705240"/>
          <a:ext cx="1940538" cy="453465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Manage Service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2061283" y="1705240"/>
        <a:ext cx="1940538" cy="453465"/>
      </dsp:txXfrm>
    </dsp:sp>
    <dsp:sp modelId="{7D090B09-66CB-4B29-BFF1-F03B1831DCA9}">
      <dsp:nvSpPr>
        <dsp:cNvPr id="0" name=""/>
        <dsp:cNvSpPr/>
      </dsp:nvSpPr>
      <dsp:spPr>
        <a:xfrm>
          <a:off x="2061283" y="2272072"/>
          <a:ext cx="1940538" cy="453465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Manage Case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2061283" y="2272072"/>
        <a:ext cx="1940538" cy="453465"/>
      </dsp:txXfrm>
    </dsp:sp>
    <dsp:sp modelId="{83012169-E3F2-4F30-8C59-BFDACC05D157}">
      <dsp:nvSpPr>
        <dsp:cNvPr id="0" name=""/>
        <dsp:cNvSpPr/>
      </dsp:nvSpPr>
      <dsp:spPr>
        <a:xfrm>
          <a:off x="4893915" y="848530"/>
          <a:ext cx="2238220" cy="453465"/>
        </a:xfrm>
        <a:prstGeom prst="rect">
          <a:avLst/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Manage Case Info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4893915" y="848530"/>
        <a:ext cx="2238220" cy="453465"/>
      </dsp:txXfrm>
    </dsp:sp>
    <dsp:sp modelId="{87ABFF74-9097-4549-A726-A734DABBAD0A}">
      <dsp:nvSpPr>
        <dsp:cNvPr id="0" name=""/>
        <dsp:cNvSpPr/>
      </dsp:nvSpPr>
      <dsp:spPr>
        <a:xfrm>
          <a:off x="4893915" y="1415362"/>
          <a:ext cx="2238220" cy="453465"/>
        </a:xfrm>
        <a:prstGeom prst="rect">
          <a:avLst/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Manage Operation Event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4893915" y="1415362"/>
        <a:ext cx="2238220" cy="453465"/>
      </dsp:txXfrm>
    </dsp:sp>
    <dsp:sp modelId="{316CDC38-7726-4CBF-AA6B-0C74FAD0356B}">
      <dsp:nvSpPr>
        <dsp:cNvPr id="0" name=""/>
        <dsp:cNvSpPr/>
      </dsp:nvSpPr>
      <dsp:spPr>
        <a:xfrm>
          <a:off x="4893915" y="1982194"/>
          <a:ext cx="2238220" cy="453465"/>
        </a:xfrm>
        <a:prstGeom prst="rect">
          <a:avLst/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Manage People Related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4893915" y="1982194"/>
        <a:ext cx="2238220" cy="453465"/>
      </dsp:txXfrm>
    </dsp:sp>
    <dsp:sp modelId="{264B4DE0-157B-4ACB-9910-7ACA6D19667A}">
      <dsp:nvSpPr>
        <dsp:cNvPr id="0" name=""/>
        <dsp:cNvSpPr/>
      </dsp:nvSpPr>
      <dsp:spPr>
        <a:xfrm>
          <a:off x="4893915" y="2549026"/>
          <a:ext cx="2238220" cy="453465"/>
        </a:xfrm>
        <a:prstGeom prst="rect">
          <a:avLst/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Manage Document Related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4893915" y="2549026"/>
        <a:ext cx="2238220" cy="453465"/>
      </dsp:txXfrm>
    </dsp:sp>
    <dsp:sp modelId="{26A348F5-FA7D-4B77-8550-0DA8468791B1}">
      <dsp:nvSpPr>
        <dsp:cNvPr id="0" name=""/>
        <dsp:cNvSpPr/>
      </dsp:nvSpPr>
      <dsp:spPr>
        <a:xfrm>
          <a:off x="4893915" y="3115858"/>
          <a:ext cx="2238220" cy="453465"/>
        </a:xfrm>
        <a:prstGeom prst="rect">
          <a:avLst/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Manage Invoice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4893915" y="3115858"/>
        <a:ext cx="2238220" cy="453465"/>
      </dsp:txXfrm>
    </dsp:sp>
    <dsp:sp modelId="{BD147DE4-639A-48A8-A8C6-DAF09753A2B0}">
      <dsp:nvSpPr>
        <dsp:cNvPr id="0" name=""/>
        <dsp:cNvSpPr/>
      </dsp:nvSpPr>
      <dsp:spPr>
        <a:xfrm>
          <a:off x="4893915" y="3682690"/>
          <a:ext cx="2238220" cy="453465"/>
        </a:xfrm>
        <a:prstGeom prst="rect">
          <a:avLst/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600" kern="1200" noProof="1" smtClean="0">
              <a:latin typeface="Futura Lt BT" panose="020B0402020204020303" pitchFamily="34" charset="0"/>
            </a:rPr>
            <a:t>  Integrate Thu Vien Phap Luat</a:t>
          </a:r>
          <a:endParaRPr lang="vi-VN" sz="1600" kern="1200" noProof="1">
            <a:latin typeface="Futura Lt BT" panose="020B0402020204020303" pitchFamily="34" charset="0"/>
          </a:endParaRPr>
        </a:p>
      </dsp:txBody>
      <dsp:txXfrm>
        <a:off x="4893915" y="3682690"/>
        <a:ext cx="2238220" cy="453465"/>
      </dsp:txXfrm>
    </dsp:sp>
    <dsp:sp modelId="{27E238FF-4842-4C9E-AD26-CAFFA65FF4C0}">
      <dsp:nvSpPr>
        <dsp:cNvPr id="0" name=""/>
        <dsp:cNvSpPr/>
      </dsp:nvSpPr>
      <dsp:spPr>
        <a:xfrm>
          <a:off x="2061283" y="2838904"/>
          <a:ext cx="1940538" cy="453465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Manage Calendar Event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2061283" y="2838904"/>
        <a:ext cx="1940538" cy="453465"/>
      </dsp:txXfrm>
    </dsp:sp>
    <dsp:sp modelId="{16F375B3-162C-44C6-B5C7-C688BDC1018B}">
      <dsp:nvSpPr>
        <dsp:cNvPr id="0" name=""/>
        <dsp:cNvSpPr/>
      </dsp:nvSpPr>
      <dsp:spPr>
        <a:xfrm>
          <a:off x="2061283" y="3405736"/>
          <a:ext cx="1951009" cy="453465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Manage Salary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2061283" y="3405736"/>
        <a:ext cx="1951009" cy="453465"/>
      </dsp:txXfrm>
    </dsp:sp>
    <dsp:sp modelId="{83768A90-6C35-4E76-97D0-1EC588C52F11}">
      <dsp:nvSpPr>
        <dsp:cNvPr id="0" name=""/>
        <dsp:cNvSpPr/>
      </dsp:nvSpPr>
      <dsp:spPr>
        <a:xfrm>
          <a:off x="2061283" y="3972568"/>
          <a:ext cx="1938589" cy="453465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 Statistic                          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2061283" y="3972568"/>
        <a:ext cx="1938589" cy="453465"/>
      </dsp:txXfrm>
    </dsp:sp>
    <dsp:sp modelId="{1ADCCA97-0671-4D83-9A0E-5ED82F9322AB}">
      <dsp:nvSpPr>
        <dsp:cNvPr id="0" name=""/>
        <dsp:cNvSpPr/>
      </dsp:nvSpPr>
      <dsp:spPr>
        <a:xfrm>
          <a:off x="2061283" y="4539400"/>
          <a:ext cx="1964351" cy="453465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 Manage Other Cost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2061283" y="4539400"/>
        <a:ext cx="1964351" cy="4534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599BE8-C6F1-4DCE-880B-072FF9411A13}">
      <dsp:nvSpPr>
        <dsp:cNvPr id="0" name=""/>
        <dsp:cNvSpPr/>
      </dsp:nvSpPr>
      <dsp:spPr>
        <a:xfrm>
          <a:off x="587902" y="3253207"/>
          <a:ext cx="921171" cy="7153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0585" y="0"/>
              </a:lnTo>
              <a:lnTo>
                <a:pt x="460585" y="715353"/>
              </a:lnTo>
              <a:lnTo>
                <a:pt x="921171" y="715353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19330" y="3581726"/>
        <a:ext cx="58315" cy="58315"/>
      </dsp:txXfrm>
    </dsp:sp>
    <dsp:sp modelId="{FB2E2EC5-44B0-45E5-A6BE-BF6D09D62484}">
      <dsp:nvSpPr>
        <dsp:cNvPr id="0" name=""/>
        <dsp:cNvSpPr/>
      </dsp:nvSpPr>
      <dsp:spPr>
        <a:xfrm>
          <a:off x="587902" y="3187963"/>
          <a:ext cx="9211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5244"/>
              </a:moveTo>
              <a:lnTo>
                <a:pt x="460585" y="65244"/>
              </a:lnTo>
              <a:lnTo>
                <a:pt x="460585" y="45720"/>
              </a:lnTo>
              <a:lnTo>
                <a:pt x="921171" y="45720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1025453" y="3210648"/>
        <a:ext cx="46068" cy="46068"/>
      </dsp:txXfrm>
    </dsp:sp>
    <dsp:sp modelId="{D9B58EFA-60ED-48C0-93A1-7F33AB479DE3}">
      <dsp:nvSpPr>
        <dsp:cNvPr id="0" name=""/>
        <dsp:cNvSpPr/>
      </dsp:nvSpPr>
      <dsp:spPr>
        <a:xfrm>
          <a:off x="4024914" y="2498805"/>
          <a:ext cx="915142" cy="21016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7571" y="0"/>
              </a:lnTo>
              <a:lnTo>
                <a:pt x="457571" y="2101604"/>
              </a:lnTo>
              <a:lnTo>
                <a:pt x="915142" y="2101604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4425180" y="3492301"/>
        <a:ext cx="114610" cy="114610"/>
      </dsp:txXfrm>
    </dsp:sp>
    <dsp:sp modelId="{04B2EE02-0BAF-4507-A6EB-A58ED5A2D0B6}">
      <dsp:nvSpPr>
        <dsp:cNvPr id="0" name=""/>
        <dsp:cNvSpPr/>
      </dsp:nvSpPr>
      <dsp:spPr>
        <a:xfrm>
          <a:off x="4024914" y="2498805"/>
          <a:ext cx="921171" cy="1461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0585" y="0"/>
              </a:lnTo>
              <a:lnTo>
                <a:pt x="460585" y="1461378"/>
              </a:lnTo>
              <a:lnTo>
                <a:pt x="921171" y="1461378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4442312" y="3186307"/>
        <a:ext cx="86373" cy="86373"/>
      </dsp:txXfrm>
    </dsp:sp>
    <dsp:sp modelId="{F76E4FA0-1E69-4F7D-A52E-3965ECD89737}">
      <dsp:nvSpPr>
        <dsp:cNvPr id="0" name=""/>
        <dsp:cNvSpPr/>
      </dsp:nvSpPr>
      <dsp:spPr>
        <a:xfrm>
          <a:off x="4024914" y="2498805"/>
          <a:ext cx="921171" cy="7265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0585" y="0"/>
              </a:lnTo>
              <a:lnTo>
                <a:pt x="460585" y="726500"/>
              </a:lnTo>
              <a:lnTo>
                <a:pt x="921171" y="726500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4456170" y="2832725"/>
        <a:ext cx="58659" cy="58659"/>
      </dsp:txXfrm>
    </dsp:sp>
    <dsp:sp modelId="{FA4A752B-44FF-40BB-982B-2BEBAD3997FC}">
      <dsp:nvSpPr>
        <dsp:cNvPr id="0" name=""/>
        <dsp:cNvSpPr/>
      </dsp:nvSpPr>
      <dsp:spPr>
        <a:xfrm>
          <a:off x="4024914" y="2444707"/>
          <a:ext cx="9211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4097"/>
              </a:moveTo>
              <a:lnTo>
                <a:pt x="460585" y="54097"/>
              </a:lnTo>
              <a:lnTo>
                <a:pt x="460585" y="45720"/>
              </a:lnTo>
              <a:lnTo>
                <a:pt x="921171" y="45720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4462469" y="2467397"/>
        <a:ext cx="46060" cy="46060"/>
      </dsp:txXfrm>
    </dsp:sp>
    <dsp:sp modelId="{EDD70FF6-A7AB-4FE1-8C5D-3FAC444477CE}">
      <dsp:nvSpPr>
        <dsp:cNvPr id="0" name=""/>
        <dsp:cNvSpPr/>
      </dsp:nvSpPr>
      <dsp:spPr>
        <a:xfrm>
          <a:off x="4024914" y="1755549"/>
          <a:ext cx="921171" cy="743255"/>
        </a:xfrm>
        <a:custGeom>
          <a:avLst/>
          <a:gdLst/>
          <a:ahLst/>
          <a:cxnLst/>
          <a:rect l="0" t="0" r="0" b="0"/>
          <a:pathLst>
            <a:path>
              <a:moveTo>
                <a:pt x="0" y="743255"/>
              </a:moveTo>
              <a:lnTo>
                <a:pt x="460585" y="743255"/>
              </a:lnTo>
              <a:lnTo>
                <a:pt x="460585" y="0"/>
              </a:lnTo>
              <a:lnTo>
                <a:pt x="921171" y="0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4455909" y="2097586"/>
        <a:ext cx="59181" cy="59181"/>
      </dsp:txXfrm>
    </dsp:sp>
    <dsp:sp modelId="{875451D1-6AF5-4307-9491-70A2BBB079A4}">
      <dsp:nvSpPr>
        <dsp:cNvPr id="0" name=""/>
        <dsp:cNvSpPr/>
      </dsp:nvSpPr>
      <dsp:spPr>
        <a:xfrm>
          <a:off x="4024914" y="1020671"/>
          <a:ext cx="921171" cy="1478133"/>
        </a:xfrm>
        <a:custGeom>
          <a:avLst/>
          <a:gdLst/>
          <a:ahLst/>
          <a:cxnLst/>
          <a:rect l="0" t="0" r="0" b="0"/>
          <a:pathLst>
            <a:path>
              <a:moveTo>
                <a:pt x="0" y="1478133"/>
              </a:moveTo>
              <a:lnTo>
                <a:pt x="460585" y="1478133"/>
              </a:lnTo>
              <a:lnTo>
                <a:pt x="460585" y="0"/>
              </a:lnTo>
              <a:lnTo>
                <a:pt x="921171" y="0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4441957" y="1716196"/>
        <a:ext cx="87083" cy="87083"/>
      </dsp:txXfrm>
    </dsp:sp>
    <dsp:sp modelId="{D3A5D64B-54F2-4AB2-B184-C4E7C8086A6C}">
      <dsp:nvSpPr>
        <dsp:cNvPr id="0" name=""/>
        <dsp:cNvSpPr/>
      </dsp:nvSpPr>
      <dsp:spPr>
        <a:xfrm>
          <a:off x="4024914" y="293951"/>
          <a:ext cx="921171" cy="2204853"/>
        </a:xfrm>
        <a:custGeom>
          <a:avLst/>
          <a:gdLst/>
          <a:ahLst/>
          <a:cxnLst/>
          <a:rect l="0" t="0" r="0" b="0"/>
          <a:pathLst>
            <a:path>
              <a:moveTo>
                <a:pt x="0" y="2204853"/>
              </a:moveTo>
              <a:lnTo>
                <a:pt x="460585" y="2204853"/>
              </a:lnTo>
              <a:lnTo>
                <a:pt x="460585" y="0"/>
              </a:lnTo>
              <a:lnTo>
                <a:pt x="921171" y="0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4425761" y="1336639"/>
        <a:ext cx="119477" cy="119477"/>
      </dsp:txXfrm>
    </dsp:sp>
    <dsp:sp modelId="{E89356FA-9817-4BD3-955B-9E125FD81F72}">
      <dsp:nvSpPr>
        <dsp:cNvPr id="0" name=""/>
        <dsp:cNvSpPr/>
      </dsp:nvSpPr>
      <dsp:spPr>
        <a:xfrm>
          <a:off x="587902" y="2498805"/>
          <a:ext cx="921171" cy="754402"/>
        </a:xfrm>
        <a:custGeom>
          <a:avLst/>
          <a:gdLst/>
          <a:ahLst/>
          <a:cxnLst/>
          <a:rect l="0" t="0" r="0" b="0"/>
          <a:pathLst>
            <a:path>
              <a:moveTo>
                <a:pt x="0" y="754402"/>
              </a:moveTo>
              <a:lnTo>
                <a:pt x="460585" y="754402"/>
              </a:lnTo>
              <a:lnTo>
                <a:pt x="460585" y="0"/>
              </a:lnTo>
              <a:lnTo>
                <a:pt x="921171" y="0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1018721" y="2846239"/>
        <a:ext cx="59533" cy="59533"/>
      </dsp:txXfrm>
    </dsp:sp>
    <dsp:sp modelId="{3CF11211-FC85-4AFC-B9D9-6802AEEF72EE}">
      <dsp:nvSpPr>
        <dsp:cNvPr id="0" name=""/>
        <dsp:cNvSpPr/>
      </dsp:nvSpPr>
      <dsp:spPr>
        <a:xfrm rot="16200000">
          <a:off x="-401367" y="2959256"/>
          <a:ext cx="1390636" cy="587902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LFMS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-401367" y="2959256"/>
        <a:ext cx="1390636" cy="587902"/>
      </dsp:txXfrm>
    </dsp:sp>
    <dsp:sp modelId="{7D090B09-66CB-4B29-BFF1-F03B1831DCA9}">
      <dsp:nvSpPr>
        <dsp:cNvPr id="0" name=""/>
        <dsp:cNvSpPr/>
      </dsp:nvSpPr>
      <dsp:spPr>
        <a:xfrm>
          <a:off x="1509073" y="2204853"/>
          <a:ext cx="2515840" cy="587902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Manage Salary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1509073" y="2204853"/>
        <a:ext cx="2515840" cy="587902"/>
      </dsp:txXfrm>
    </dsp:sp>
    <dsp:sp modelId="{83012169-E3F2-4F30-8C59-BFDACC05D157}">
      <dsp:nvSpPr>
        <dsp:cNvPr id="0" name=""/>
        <dsp:cNvSpPr/>
      </dsp:nvSpPr>
      <dsp:spPr>
        <a:xfrm>
          <a:off x="4946085" y="0"/>
          <a:ext cx="2901774" cy="587902"/>
        </a:xfrm>
        <a:prstGeom prst="rect">
          <a:avLst/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Manage Assurance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4946085" y="0"/>
        <a:ext cx="2901774" cy="587902"/>
      </dsp:txXfrm>
    </dsp:sp>
    <dsp:sp modelId="{87ABFF74-9097-4549-A726-A734DABBAD0A}">
      <dsp:nvSpPr>
        <dsp:cNvPr id="0" name=""/>
        <dsp:cNvSpPr/>
      </dsp:nvSpPr>
      <dsp:spPr>
        <a:xfrm>
          <a:off x="4946085" y="726720"/>
          <a:ext cx="2901774" cy="587902"/>
        </a:xfrm>
        <a:prstGeom prst="rect">
          <a:avLst/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Manage Tax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4946085" y="726720"/>
        <a:ext cx="2901774" cy="587902"/>
      </dsp:txXfrm>
    </dsp:sp>
    <dsp:sp modelId="{316CDC38-7726-4CBF-AA6B-0C74FAD0356B}">
      <dsp:nvSpPr>
        <dsp:cNvPr id="0" name=""/>
        <dsp:cNvSpPr/>
      </dsp:nvSpPr>
      <dsp:spPr>
        <a:xfrm>
          <a:off x="4946085" y="1461598"/>
          <a:ext cx="2901774" cy="587902"/>
        </a:xfrm>
        <a:prstGeom prst="rect">
          <a:avLst/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Manage Benefit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4946085" y="1461598"/>
        <a:ext cx="2901774" cy="587902"/>
      </dsp:txXfrm>
    </dsp:sp>
    <dsp:sp modelId="{264B4DE0-157B-4ACB-9910-7ACA6D19667A}">
      <dsp:nvSpPr>
        <dsp:cNvPr id="0" name=""/>
        <dsp:cNvSpPr/>
      </dsp:nvSpPr>
      <dsp:spPr>
        <a:xfrm>
          <a:off x="4946085" y="2196476"/>
          <a:ext cx="2901774" cy="587902"/>
        </a:xfrm>
        <a:prstGeom prst="rect">
          <a:avLst/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Manage Impress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4946085" y="2196476"/>
        <a:ext cx="2901774" cy="587902"/>
      </dsp:txXfrm>
    </dsp:sp>
    <dsp:sp modelId="{26A348F5-FA7D-4B77-8550-0DA8468791B1}">
      <dsp:nvSpPr>
        <dsp:cNvPr id="0" name=""/>
        <dsp:cNvSpPr/>
      </dsp:nvSpPr>
      <dsp:spPr>
        <a:xfrm>
          <a:off x="4946085" y="2931354"/>
          <a:ext cx="2901774" cy="587902"/>
        </a:xfrm>
        <a:prstGeom prst="rect">
          <a:avLst/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Manage Time Sheet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4946085" y="2931354"/>
        <a:ext cx="2901774" cy="587902"/>
      </dsp:txXfrm>
    </dsp:sp>
    <dsp:sp modelId="{BD147DE4-639A-48A8-A8C6-DAF09753A2B0}">
      <dsp:nvSpPr>
        <dsp:cNvPr id="0" name=""/>
        <dsp:cNvSpPr/>
      </dsp:nvSpPr>
      <dsp:spPr>
        <a:xfrm>
          <a:off x="4946085" y="3666232"/>
          <a:ext cx="2901774" cy="587902"/>
        </a:xfrm>
        <a:prstGeom prst="rect">
          <a:avLst/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600" kern="1200" noProof="1" smtClean="0">
              <a:latin typeface="Futura Lt BT" panose="020B0402020204020303" pitchFamily="34" charset="0"/>
            </a:rPr>
            <a:t>  Integrate </a:t>
          </a:r>
          <a:r>
            <a:rPr lang="en-US" sz="1600" kern="1200" noProof="1" smtClean="0">
              <a:latin typeface="Futura Lt BT" panose="020B0402020204020303" pitchFamily="34" charset="0"/>
            </a:rPr>
            <a:t>Reward</a:t>
          </a:r>
          <a:endParaRPr lang="vi-VN" sz="1600" kern="1200" noProof="1">
            <a:latin typeface="Futura Lt BT" panose="020B0402020204020303" pitchFamily="34" charset="0"/>
          </a:endParaRPr>
        </a:p>
      </dsp:txBody>
      <dsp:txXfrm>
        <a:off x="4946085" y="3666232"/>
        <a:ext cx="2901774" cy="587902"/>
      </dsp:txXfrm>
    </dsp:sp>
    <dsp:sp modelId="{69471539-5E4F-4696-A52D-4D425EDC4E0E}">
      <dsp:nvSpPr>
        <dsp:cNvPr id="0" name=""/>
        <dsp:cNvSpPr/>
      </dsp:nvSpPr>
      <dsp:spPr>
        <a:xfrm>
          <a:off x="4940056" y="4306458"/>
          <a:ext cx="2795042" cy="587902"/>
        </a:xfrm>
        <a:prstGeom prst="rect">
          <a:avLst/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noProof="1" smtClean="0">
              <a:latin typeface="Futura Lt BT" panose="020B0402020204020303" pitchFamily="34" charset="0"/>
            </a:rPr>
            <a:t>   Calculate Salary</a:t>
          </a:r>
          <a:endParaRPr lang="vi-VN" sz="1600" kern="1200" noProof="1">
            <a:latin typeface="Futura Lt BT" panose="020B0402020204020303" pitchFamily="34" charset="0"/>
          </a:endParaRPr>
        </a:p>
      </dsp:txBody>
      <dsp:txXfrm>
        <a:off x="4940056" y="4306458"/>
        <a:ext cx="2795042" cy="587902"/>
      </dsp:txXfrm>
    </dsp:sp>
    <dsp:sp modelId="{27E238FF-4842-4C9E-AD26-CAFFA65FF4C0}">
      <dsp:nvSpPr>
        <dsp:cNvPr id="0" name=""/>
        <dsp:cNvSpPr/>
      </dsp:nvSpPr>
      <dsp:spPr>
        <a:xfrm>
          <a:off x="1509073" y="2939731"/>
          <a:ext cx="2515840" cy="587902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 Statistic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1509073" y="2939731"/>
        <a:ext cx="2515840" cy="587902"/>
      </dsp:txXfrm>
    </dsp:sp>
    <dsp:sp modelId="{1ADCCA97-0671-4D83-9A0E-5ED82F9322AB}">
      <dsp:nvSpPr>
        <dsp:cNvPr id="0" name=""/>
        <dsp:cNvSpPr/>
      </dsp:nvSpPr>
      <dsp:spPr>
        <a:xfrm>
          <a:off x="1509073" y="3674609"/>
          <a:ext cx="2546712" cy="587902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 Manage Other Cost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1509073" y="3674609"/>
        <a:ext cx="2546712" cy="5879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599BE8-C6F1-4DCE-880B-072FF9411A13}">
      <dsp:nvSpPr>
        <dsp:cNvPr id="0" name=""/>
        <dsp:cNvSpPr/>
      </dsp:nvSpPr>
      <dsp:spPr>
        <a:xfrm>
          <a:off x="680631" y="2521409"/>
          <a:ext cx="447549" cy="828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3774" y="0"/>
              </a:lnTo>
              <a:lnTo>
                <a:pt x="223774" y="828185"/>
              </a:lnTo>
              <a:lnTo>
                <a:pt x="447549" y="828185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880872" y="2911967"/>
        <a:ext cx="47068" cy="47068"/>
      </dsp:txXfrm>
    </dsp:sp>
    <dsp:sp modelId="{EDD70FF6-A7AB-4FE1-8C5D-3FAC444477CE}">
      <dsp:nvSpPr>
        <dsp:cNvPr id="0" name=""/>
        <dsp:cNvSpPr/>
      </dsp:nvSpPr>
      <dsp:spPr>
        <a:xfrm>
          <a:off x="4040842" y="2498805"/>
          <a:ext cx="447549" cy="8410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3774" y="0"/>
              </a:lnTo>
              <a:lnTo>
                <a:pt x="223774" y="841090"/>
              </a:lnTo>
              <a:lnTo>
                <a:pt x="447549" y="841090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4240798" y="2895531"/>
        <a:ext cx="47637" cy="47637"/>
      </dsp:txXfrm>
    </dsp:sp>
    <dsp:sp modelId="{875451D1-6AF5-4307-9491-70A2BBB079A4}">
      <dsp:nvSpPr>
        <dsp:cNvPr id="0" name=""/>
        <dsp:cNvSpPr/>
      </dsp:nvSpPr>
      <dsp:spPr>
        <a:xfrm>
          <a:off x="4040842" y="2443386"/>
          <a:ext cx="4475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5418"/>
              </a:moveTo>
              <a:lnTo>
                <a:pt x="223774" y="55418"/>
              </a:lnTo>
              <a:lnTo>
                <a:pt x="223774" y="45720"/>
              </a:lnTo>
              <a:lnTo>
                <a:pt x="447549" y="45720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4253425" y="2477914"/>
        <a:ext cx="22382" cy="22382"/>
      </dsp:txXfrm>
    </dsp:sp>
    <dsp:sp modelId="{D3A5D64B-54F2-4AB2-B184-C4E7C8086A6C}">
      <dsp:nvSpPr>
        <dsp:cNvPr id="0" name=""/>
        <dsp:cNvSpPr/>
      </dsp:nvSpPr>
      <dsp:spPr>
        <a:xfrm>
          <a:off x="4040842" y="1638316"/>
          <a:ext cx="447549" cy="860488"/>
        </a:xfrm>
        <a:custGeom>
          <a:avLst/>
          <a:gdLst/>
          <a:ahLst/>
          <a:cxnLst/>
          <a:rect l="0" t="0" r="0" b="0"/>
          <a:pathLst>
            <a:path>
              <a:moveTo>
                <a:pt x="0" y="860488"/>
              </a:moveTo>
              <a:lnTo>
                <a:pt x="223774" y="860488"/>
              </a:lnTo>
              <a:lnTo>
                <a:pt x="223774" y="0"/>
              </a:lnTo>
              <a:lnTo>
                <a:pt x="447549" y="0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4240369" y="2044312"/>
        <a:ext cx="48495" cy="48495"/>
      </dsp:txXfrm>
    </dsp:sp>
    <dsp:sp modelId="{E89356FA-9817-4BD3-955B-9E125FD81F72}">
      <dsp:nvSpPr>
        <dsp:cNvPr id="0" name=""/>
        <dsp:cNvSpPr/>
      </dsp:nvSpPr>
      <dsp:spPr>
        <a:xfrm>
          <a:off x="680631" y="2453085"/>
          <a:ext cx="4475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8324"/>
              </a:moveTo>
              <a:lnTo>
                <a:pt x="223774" y="68324"/>
              </a:lnTo>
              <a:lnTo>
                <a:pt x="223774" y="45720"/>
              </a:lnTo>
              <a:lnTo>
                <a:pt x="447549" y="45720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893203" y="2487601"/>
        <a:ext cx="22406" cy="22406"/>
      </dsp:txXfrm>
    </dsp:sp>
    <dsp:sp modelId="{EB611B59-F34D-4BC8-ADAC-70021A4BDF24}">
      <dsp:nvSpPr>
        <dsp:cNvPr id="0" name=""/>
        <dsp:cNvSpPr/>
      </dsp:nvSpPr>
      <dsp:spPr>
        <a:xfrm>
          <a:off x="680631" y="1648015"/>
          <a:ext cx="447549" cy="873393"/>
        </a:xfrm>
        <a:custGeom>
          <a:avLst/>
          <a:gdLst/>
          <a:ahLst/>
          <a:cxnLst/>
          <a:rect l="0" t="0" r="0" b="0"/>
          <a:pathLst>
            <a:path>
              <a:moveTo>
                <a:pt x="0" y="873393"/>
              </a:moveTo>
              <a:lnTo>
                <a:pt x="223774" y="873393"/>
              </a:lnTo>
              <a:lnTo>
                <a:pt x="223774" y="0"/>
              </a:lnTo>
              <a:lnTo>
                <a:pt x="447549" y="0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879871" y="2060177"/>
        <a:ext cx="49069" cy="49069"/>
      </dsp:txXfrm>
    </dsp:sp>
    <dsp:sp modelId="{3CF11211-FC85-4AFC-B9D9-6802AEEF72EE}">
      <dsp:nvSpPr>
        <dsp:cNvPr id="0" name=""/>
        <dsp:cNvSpPr/>
      </dsp:nvSpPr>
      <dsp:spPr>
        <a:xfrm rot="16200000">
          <a:off x="-464674" y="2181093"/>
          <a:ext cx="1609980" cy="680631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LFMS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-464674" y="2181093"/>
        <a:ext cx="1609980" cy="680631"/>
      </dsp:txXfrm>
    </dsp:sp>
    <dsp:sp modelId="{33D80F28-DDA1-4093-8A20-CAAFCFC90640}">
      <dsp:nvSpPr>
        <dsp:cNvPr id="0" name=""/>
        <dsp:cNvSpPr/>
      </dsp:nvSpPr>
      <dsp:spPr>
        <a:xfrm>
          <a:off x="1128181" y="1307699"/>
          <a:ext cx="2912660" cy="680631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Manage Salary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1128181" y="1307699"/>
        <a:ext cx="2912660" cy="680631"/>
      </dsp:txXfrm>
    </dsp:sp>
    <dsp:sp modelId="{7D090B09-66CB-4B29-BFF1-F03B1831DCA9}">
      <dsp:nvSpPr>
        <dsp:cNvPr id="0" name=""/>
        <dsp:cNvSpPr/>
      </dsp:nvSpPr>
      <dsp:spPr>
        <a:xfrm>
          <a:off x="1128181" y="2158489"/>
          <a:ext cx="2912660" cy="680631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Statistic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1128181" y="2158489"/>
        <a:ext cx="2912660" cy="680631"/>
      </dsp:txXfrm>
    </dsp:sp>
    <dsp:sp modelId="{83012169-E3F2-4F30-8C59-BFDACC05D157}">
      <dsp:nvSpPr>
        <dsp:cNvPr id="0" name=""/>
        <dsp:cNvSpPr/>
      </dsp:nvSpPr>
      <dsp:spPr>
        <a:xfrm>
          <a:off x="4488392" y="1298000"/>
          <a:ext cx="3359467" cy="680631"/>
        </a:xfrm>
        <a:prstGeom prst="rect">
          <a:avLst/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Office Statistic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4488392" y="1298000"/>
        <a:ext cx="3359467" cy="680631"/>
      </dsp:txXfrm>
    </dsp:sp>
    <dsp:sp modelId="{87ABFF74-9097-4549-A726-A734DABBAD0A}">
      <dsp:nvSpPr>
        <dsp:cNvPr id="0" name=""/>
        <dsp:cNvSpPr/>
      </dsp:nvSpPr>
      <dsp:spPr>
        <a:xfrm>
          <a:off x="4488392" y="2148790"/>
          <a:ext cx="3359467" cy="680631"/>
        </a:xfrm>
        <a:prstGeom prst="rect">
          <a:avLst/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>
              <a:latin typeface="Futura Lt BT" panose="020B0402020204020303" pitchFamily="34" charset="0"/>
            </a:rPr>
            <a:t>  Staff Statistic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4488392" y="2148790"/>
        <a:ext cx="3359467" cy="680631"/>
      </dsp:txXfrm>
    </dsp:sp>
    <dsp:sp modelId="{316CDC38-7726-4CBF-AA6B-0C74FAD0356B}">
      <dsp:nvSpPr>
        <dsp:cNvPr id="0" name=""/>
        <dsp:cNvSpPr/>
      </dsp:nvSpPr>
      <dsp:spPr>
        <a:xfrm>
          <a:off x="4488392" y="2999579"/>
          <a:ext cx="3359467" cy="680631"/>
        </a:xfrm>
        <a:prstGeom prst="rect">
          <a:avLst/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</a:t>
          </a:r>
          <a:r>
            <a:rPr lang="en-US" sz="1600" kern="1200" smtClean="0">
              <a:latin typeface="Futura Lt BT" panose="020B0402020204020303" pitchFamily="34" charset="0"/>
            </a:rPr>
            <a:t>Revenue Statistic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4488392" y="2999579"/>
        <a:ext cx="3359467" cy="680631"/>
      </dsp:txXfrm>
    </dsp:sp>
    <dsp:sp modelId="{1ADCCA97-0671-4D83-9A0E-5ED82F9322AB}">
      <dsp:nvSpPr>
        <dsp:cNvPr id="0" name=""/>
        <dsp:cNvSpPr/>
      </dsp:nvSpPr>
      <dsp:spPr>
        <a:xfrm>
          <a:off x="1128181" y="3009278"/>
          <a:ext cx="2948402" cy="680631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 Manage Other Cost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1128181" y="3009278"/>
        <a:ext cx="2948402" cy="6806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CD2446-07B8-40CC-9755-5A71D06B2F61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A9A0D4-8A72-4978-A13A-A13AED569D55}">
      <dsp:nvSpPr>
        <dsp:cNvPr id="0" name=""/>
        <dsp:cNvSpPr/>
      </dsp:nvSpPr>
      <dsp:spPr>
        <a:xfrm>
          <a:off x="0" y="1219199"/>
          <a:ext cx="1828800" cy="1625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Futura Lt BT" panose="020B0402020204020303" pitchFamily="34" charset="0"/>
            </a:rPr>
            <a:t>Add New Case</a:t>
          </a:r>
          <a:endParaRPr lang="en-US" sz="2400" kern="1200" dirty="0">
            <a:latin typeface="Futura Lt BT" panose="020B0402020204020303" pitchFamily="34" charset="0"/>
          </a:endParaRPr>
        </a:p>
      </dsp:txBody>
      <dsp:txXfrm>
        <a:off x="79355" y="1298554"/>
        <a:ext cx="1670090" cy="1466890"/>
      </dsp:txXfrm>
    </dsp:sp>
    <dsp:sp modelId="{A3C0D88C-40C3-4C57-871F-9978A2F82A14}">
      <dsp:nvSpPr>
        <dsp:cNvPr id="0" name=""/>
        <dsp:cNvSpPr/>
      </dsp:nvSpPr>
      <dsp:spPr>
        <a:xfrm>
          <a:off x="2133600" y="1219199"/>
          <a:ext cx="1828800" cy="1625600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Futura Lt BT" panose="020B0402020204020303" pitchFamily="34" charset="0"/>
            </a:rPr>
            <a:t>Assign Lawyer</a:t>
          </a:r>
          <a:endParaRPr lang="en-US" sz="2400" kern="1200" dirty="0">
            <a:latin typeface="Futura Lt BT" panose="020B0402020204020303" pitchFamily="34" charset="0"/>
          </a:endParaRPr>
        </a:p>
      </dsp:txBody>
      <dsp:txXfrm>
        <a:off x="2212955" y="1298554"/>
        <a:ext cx="1670090" cy="1466890"/>
      </dsp:txXfrm>
    </dsp:sp>
    <dsp:sp modelId="{46496B64-95BA-4077-A7FC-D5EAC0AFFCA7}">
      <dsp:nvSpPr>
        <dsp:cNvPr id="0" name=""/>
        <dsp:cNvSpPr/>
      </dsp:nvSpPr>
      <dsp:spPr>
        <a:xfrm>
          <a:off x="4267200" y="1219199"/>
          <a:ext cx="1828800" cy="162560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Futura Lt BT" panose="020B0402020204020303" pitchFamily="34" charset="0"/>
            </a:rPr>
            <a:t>Update Case Detail</a:t>
          </a:r>
          <a:endParaRPr lang="en-US" sz="2400" kern="1200" dirty="0">
            <a:latin typeface="Futura Lt BT" panose="020B0402020204020303" pitchFamily="34" charset="0"/>
          </a:endParaRPr>
        </a:p>
      </dsp:txBody>
      <dsp:txXfrm>
        <a:off x="4346555" y="1298554"/>
        <a:ext cx="1670090" cy="1466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9/30/2014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29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9/30/2014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973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9/30/2014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986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9/30/2014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37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9/30/2014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06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9/30/2014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9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9/30/2014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836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9/30/2014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38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9/30/2014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59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9/30/2014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6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9/30/2014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71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557E7-F986-4857-95D7-130C558A5429}" type="datetimeFigureOut">
              <a:rPr lang="en-US" smtClean="0"/>
              <a:t>9/30/2014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47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804668" y="2262930"/>
            <a:ext cx="7772400" cy="1514305"/>
          </a:xfrm>
        </p:spPr>
        <p:txBody>
          <a:bodyPr>
            <a:normAutofit fontScale="90000"/>
          </a:bodyPr>
          <a:lstStyle/>
          <a:p>
            <a:r>
              <a:rPr lang="en-US" sz="3900" dirty="0" smtClean="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WEBSITE OF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6700" dirty="0" smtClean="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LAW </a:t>
            </a:r>
            <a:r>
              <a:rPr lang="en-US" sz="6700" dirty="0" smtClean="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FIRM</a:t>
            </a:r>
            <a:br>
              <a:rPr lang="en-US" sz="6700" dirty="0" smtClean="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</a:br>
            <a:r>
              <a:rPr lang="en-US" sz="3900" dirty="0" smtClean="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MANAGEMENT SYSTEM</a:t>
            </a:r>
            <a:endParaRPr lang="en-US" sz="3900" dirty="0">
              <a:solidFill>
                <a:srgbClr val="91C137"/>
              </a:solidFill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28553" y="3777237"/>
            <a:ext cx="7463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Futura Lt BT" panose="020B0402020204020303" pitchFamily="34" charset="0"/>
              </a:rPr>
              <a:t>CAPSTONE </a:t>
            </a:r>
            <a:r>
              <a:rPr lang="en-US" sz="2200" dirty="0" smtClean="0">
                <a:latin typeface="Futura Lt BT" panose="020B0402020204020303" pitchFamily="34" charset="0"/>
              </a:rPr>
              <a:t>PROJECT</a:t>
            </a:r>
            <a:endParaRPr lang="en-US" sz="2200" dirty="0">
              <a:latin typeface="Futura Lt BT" panose="020B04020202040203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30" y="1508465"/>
            <a:ext cx="1948647" cy="269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7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3" y="248575"/>
            <a:ext cx="6852096" cy="607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1C600"/>
                </a:solidFill>
                <a:latin typeface="Futura Lt BT" panose="020B0402020204020303" pitchFamily="34" charset="0"/>
              </a:rPr>
              <a:t>PROJECT /</a:t>
            </a:r>
            <a:r>
              <a:rPr lang="en-US" sz="2400" dirty="0" smtClean="0">
                <a:solidFill>
                  <a:srgbClr val="C1C600"/>
                </a:solidFill>
                <a:latin typeface="Futura Lt BT" panose="020B0402020204020303" pitchFamily="34" charset="0"/>
              </a:rPr>
              <a:t> Future Plan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61" y="1935331"/>
            <a:ext cx="1638682" cy="14518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61" y="4177424"/>
            <a:ext cx="1638682" cy="15174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40682" y="2276546"/>
            <a:ext cx="5228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Futura Lt BT" panose="020B0402020204020303" pitchFamily="34" charset="0"/>
              </a:rPr>
              <a:t>Use Android App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40681" y="4551413"/>
            <a:ext cx="5228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Futura Lt BT" panose="020B0402020204020303" pitchFamily="34" charset="0"/>
              </a:rPr>
              <a:t>To Locate by GPS</a:t>
            </a:r>
          </a:p>
        </p:txBody>
      </p:sp>
    </p:spTree>
    <p:extLst>
      <p:ext uri="{BB962C8B-B14F-4D97-AF65-F5344CB8AC3E}">
        <p14:creationId xmlns:p14="http://schemas.microsoft.com/office/powerpoint/2010/main" val="417507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3" y="248575"/>
            <a:ext cx="6852096" cy="607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1C600"/>
                </a:solidFill>
                <a:latin typeface="Futura Lt BT" panose="020B0402020204020303" pitchFamily="34" charset="0"/>
              </a:rPr>
              <a:t>PROJECT /</a:t>
            </a:r>
            <a:r>
              <a:rPr lang="en-US" sz="2400" dirty="0" smtClean="0">
                <a:solidFill>
                  <a:srgbClr val="C1C600"/>
                </a:solidFill>
                <a:latin typeface="Futura Lt BT" panose="020B0402020204020303" pitchFamily="34" charset="0"/>
              </a:rPr>
              <a:t> User Role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120379745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924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3" y="248575"/>
            <a:ext cx="6852096" cy="607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1C600"/>
                </a:solidFill>
                <a:latin typeface="Futura Lt BT" panose="020B0402020204020303" pitchFamily="34" charset="0"/>
              </a:rPr>
              <a:t>PROJECT /</a:t>
            </a:r>
            <a:r>
              <a:rPr lang="en-US" sz="2400" dirty="0" smtClean="0">
                <a:solidFill>
                  <a:srgbClr val="C1C600"/>
                </a:solidFill>
                <a:latin typeface="Futura Lt BT" panose="020B0402020204020303" pitchFamily="34" charset="0"/>
              </a:rPr>
              <a:t> Functional Requirement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23452537"/>
              </p:ext>
            </p:extLst>
          </p:nvPr>
        </p:nvGraphicFramePr>
        <p:xfrm>
          <a:off x="630315" y="1287780"/>
          <a:ext cx="7847860" cy="4997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6320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3" y="248575"/>
            <a:ext cx="6852096" cy="607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1C600"/>
                </a:solidFill>
                <a:latin typeface="Futura Lt BT" panose="020B0402020204020303" pitchFamily="34" charset="0"/>
              </a:rPr>
              <a:t>PROJECT /</a:t>
            </a:r>
            <a:r>
              <a:rPr lang="en-US" sz="2400" dirty="0" smtClean="0">
                <a:solidFill>
                  <a:srgbClr val="C1C600"/>
                </a:solidFill>
                <a:latin typeface="Futura Lt BT" panose="020B0402020204020303" pitchFamily="34" charset="0"/>
              </a:rPr>
              <a:t> Functional Requirement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38913726"/>
              </p:ext>
            </p:extLst>
          </p:nvPr>
        </p:nvGraphicFramePr>
        <p:xfrm>
          <a:off x="630315" y="1287780"/>
          <a:ext cx="7847860" cy="4997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151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3" y="248575"/>
            <a:ext cx="6852096" cy="607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1C600"/>
                </a:solidFill>
                <a:latin typeface="Futura Lt BT" panose="020B0402020204020303" pitchFamily="34" charset="0"/>
              </a:rPr>
              <a:t>PROJECT /</a:t>
            </a:r>
            <a:r>
              <a:rPr lang="en-US" sz="2400" dirty="0" smtClean="0">
                <a:solidFill>
                  <a:srgbClr val="C1C600"/>
                </a:solidFill>
                <a:latin typeface="Futura Lt BT" panose="020B0402020204020303" pitchFamily="34" charset="0"/>
              </a:rPr>
              <a:t> Functional Requirement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383631443"/>
              </p:ext>
            </p:extLst>
          </p:nvPr>
        </p:nvGraphicFramePr>
        <p:xfrm>
          <a:off x="630315" y="1287780"/>
          <a:ext cx="7847860" cy="4997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952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Futura Lt BT" panose="020B0402020204020303" pitchFamily="34" charset="0"/>
              </a:rPr>
              <a:t>Core </a:t>
            </a:r>
            <a:r>
              <a:rPr lang="en-US" sz="2400" dirty="0" smtClean="0">
                <a:solidFill>
                  <a:srgbClr val="00B0F0"/>
                </a:solidFill>
                <a:latin typeface="Futura Lt BT" panose="020B0402020204020303" pitchFamily="34" charset="0"/>
              </a:rPr>
              <a:t>Flow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60299911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0" y="248575"/>
            <a:ext cx="6845861" cy="61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1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2743" y="1908700"/>
            <a:ext cx="730573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dirty="0" smtClean="0">
                <a:solidFill>
                  <a:srgbClr val="0E51A1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LFMS</a:t>
            </a:r>
          </a:p>
          <a:p>
            <a:pPr algn="ctr"/>
            <a:r>
              <a:rPr lang="en-US" sz="4000" dirty="0" smtClean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Thank You !</a:t>
            </a:r>
            <a:endParaRPr lang="en-US" sz="4000" dirty="0">
              <a:latin typeface="Futura Lt BT" panose="020B0402020204020303" pitchFamily="34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51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42849"/>
              </p:ext>
            </p:extLst>
          </p:nvPr>
        </p:nvGraphicFramePr>
        <p:xfrm>
          <a:off x="0" y="0"/>
          <a:ext cx="9144000" cy="2299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" r:id="rId3" imgW="26006040" imgH="26006040" progId="">
                  <p:embed/>
                </p:oleObj>
              </mc:Choice>
              <mc:Fallback>
                <p:oleObj r:id="rId3" imgW="26006040" imgH="26006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22993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3680" y="1825625"/>
            <a:ext cx="3464702" cy="4351338"/>
          </a:xfrm>
        </p:spPr>
        <p:txBody>
          <a:bodyPr/>
          <a:lstStyle/>
          <a:p>
            <a:pPr marL="0" indent="0" algn="r">
              <a:buNone/>
            </a:pPr>
            <a:endParaRPr lang="en-US" dirty="0" smtClean="0"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marL="0" indent="0" algn="r">
              <a:buNone/>
            </a:pPr>
            <a:r>
              <a:rPr lang="en-US" dirty="0" smtClean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SUPERVISOR</a:t>
            </a:r>
            <a:r>
              <a:rPr lang="en-US" dirty="0" smtClean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:</a:t>
            </a:r>
          </a:p>
          <a:p>
            <a:pPr marL="0" indent="0" algn="r">
              <a:buNone/>
            </a:pPr>
            <a:r>
              <a:rPr lang="en-US" dirty="0" smtClean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TEAM MEMBERS:</a:t>
            </a:r>
          </a:p>
          <a:p>
            <a:pPr marL="0" indent="0" algn="r">
              <a:buNone/>
            </a:pPr>
            <a:endParaRPr lang="en-US" dirty="0"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marL="0" indent="0" algn="r">
              <a:buNone/>
            </a:pPr>
            <a:endParaRPr lang="en-US" dirty="0"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698382" y="1831328"/>
            <a:ext cx="5232258" cy="4825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latin typeface="Futura Lt BT" panose="020B04020202040203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latin typeface="Futura Lt BT" panose="020B0402020204020303" pitchFamily="34" charset="0"/>
              </a:rPr>
              <a:t>NGUYEN VAN SANG</a:t>
            </a:r>
            <a:endParaRPr lang="en-US" dirty="0" smtClean="0">
              <a:latin typeface="Futura Lt BT" panose="020B04020202040203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latin typeface="Futura Lt BT" panose="020B0402020204020303" pitchFamily="34" charset="0"/>
              </a:rPr>
              <a:t>LE DUY HOANG</a:t>
            </a:r>
            <a:endParaRPr lang="en-US" dirty="0" smtClean="0">
              <a:latin typeface="Futura Lt BT" panose="020B04020202040203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latin typeface="Futura Lt BT" panose="020B0402020204020303" pitchFamily="34" charset="0"/>
              </a:rPr>
              <a:t>DANG NGUYEN KHIEM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latin typeface="Futura Lt BT" panose="020B0402020204020303" pitchFamily="34" charset="0"/>
              </a:rPr>
              <a:t>TRAN ANH TUAN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latin typeface="Futura Lt BT" panose="020B0402020204020303" pitchFamily="34" charset="0"/>
              </a:rPr>
              <a:t>PHAM VAN DUY</a:t>
            </a:r>
            <a:endParaRPr lang="en-US" dirty="0" smtClean="0">
              <a:latin typeface="Futura Lt BT" panose="020B04020202040203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186" y="1332464"/>
            <a:ext cx="5204310" cy="5036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CONTENTS</a:t>
            </a:r>
            <a:endParaRPr lang="en-US" sz="3600" dirty="0"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67525"/>
            <a:ext cx="3195390" cy="30193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EB5F0D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01</a:t>
            </a:r>
            <a:r>
              <a:rPr lang="en-US" sz="2400" dirty="0" smtClean="0">
                <a:solidFill>
                  <a:srgbClr val="EB5F0D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REQUIREMENT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E51A2E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02</a:t>
            </a:r>
            <a:r>
              <a:rPr lang="en-US" sz="2400" dirty="0" smtClean="0">
                <a:solidFill>
                  <a:srgbClr val="E51A2E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PROBLEM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711E7D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03</a:t>
            </a:r>
            <a:r>
              <a:rPr lang="en-US" sz="2400" dirty="0" smtClean="0">
                <a:solidFill>
                  <a:srgbClr val="711E7D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SOLUTION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C1C600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04</a:t>
            </a:r>
            <a:r>
              <a:rPr lang="en-US" sz="2400" dirty="0" smtClean="0">
                <a:solidFill>
                  <a:srgbClr val="C1C600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PROJECT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E51A1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05</a:t>
            </a:r>
            <a:r>
              <a:rPr lang="en-US" sz="2400" dirty="0" smtClean="0">
                <a:solidFill>
                  <a:srgbClr val="0E51A1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</a:t>
            </a:r>
            <a:r>
              <a:rPr lang="en-US" sz="2400" dirty="0" smtClean="0">
                <a:solidFill>
                  <a:srgbClr val="0E51A1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CORE FLOW</a:t>
            </a:r>
            <a:endParaRPr lang="en-US" sz="2400" dirty="0">
              <a:solidFill>
                <a:srgbClr val="0E51A1"/>
              </a:solidFill>
              <a:latin typeface="Futura Lt BT" panose="020B0402020204020303" pitchFamily="34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2315761">
            <a:off x="5440379" y="2173765"/>
            <a:ext cx="2837097" cy="1756057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441403"/>
              </a:avLst>
            </a:prstTxWarp>
            <a:spAutoFit/>
          </a:bodyPr>
          <a:lstStyle/>
          <a:p>
            <a:pPr algn="ctr"/>
            <a:r>
              <a:rPr lang="en-US" sz="2800" dirty="0">
                <a:solidFill>
                  <a:srgbClr val="EC5F0F"/>
                </a:solidFill>
                <a:latin typeface="Futura Lt BT" panose="020B0402020204020303" pitchFamily="34" charset="0"/>
              </a:rPr>
              <a:t>REQUIREMENT</a:t>
            </a:r>
          </a:p>
        </p:txBody>
      </p:sp>
      <p:sp>
        <p:nvSpPr>
          <p:cNvPr id="6" name="TextBox 5"/>
          <p:cNvSpPr txBox="1"/>
          <p:nvPr/>
        </p:nvSpPr>
        <p:spPr>
          <a:xfrm rot="6655819">
            <a:off x="6663702" y="3944372"/>
            <a:ext cx="1870333" cy="79784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805223"/>
              </a:avLst>
            </a:prstTxWarp>
            <a:spAutoFit/>
          </a:bodyPr>
          <a:lstStyle/>
          <a:p>
            <a:pPr algn="ctr"/>
            <a:r>
              <a:rPr lang="en-US" sz="2800" dirty="0" smtClean="0">
                <a:solidFill>
                  <a:srgbClr val="E51A2E"/>
                </a:solidFill>
                <a:latin typeface="Futura Lt BT" panose="020B0402020204020303" pitchFamily="34" charset="0"/>
              </a:rPr>
              <a:t>PROBLEM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9382" y="4945019"/>
            <a:ext cx="2115437" cy="818019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rgbClr val="721E7C"/>
                </a:solidFill>
                <a:latin typeface="Futura Lt BT" panose="020B0402020204020303" pitchFamily="34" charset="0"/>
              </a:rPr>
              <a:t>SOLUTION</a:t>
            </a:r>
          </a:p>
        </p:txBody>
      </p:sp>
      <p:sp>
        <p:nvSpPr>
          <p:cNvPr id="8" name="TextBox 7"/>
          <p:cNvSpPr txBox="1"/>
          <p:nvPr/>
        </p:nvSpPr>
        <p:spPr>
          <a:xfrm rot="15144563">
            <a:off x="4030584" y="3752636"/>
            <a:ext cx="1863184" cy="919574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89858"/>
              </a:avLst>
            </a:prstTxWarp>
            <a:spAutoFit/>
          </a:bodyPr>
          <a:lstStyle/>
          <a:p>
            <a:pPr algn="ctr"/>
            <a:r>
              <a:rPr lang="en-US" sz="2800" dirty="0" smtClean="0">
                <a:solidFill>
                  <a:srgbClr val="C1C600"/>
                </a:solidFill>
                <a:latin typeface="Futura Lt BT" panose="020B0402020204020303" pitchFamily="34" charset="0"/>
              </a:rPr>
              <a:t>PROJECT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9296355">
            <a:off x="4324358" y="2278965"/>
            <a:ext cx="2275382" cy="93060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89858"/>
              </a:avLst>
            </a:prstTxWarp>
            <a:spAutoFit/>
          </a:bodyPr>
          <a:lstStyle/>
          <a:p>
            <a:r>
              <a:rPr lang="en-US" sz="2800" dirty="0" smtClean="0">
                <a:solidFill>
                  <a:srgbClr val="0E51A1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 CORE </a:t>
            </a:r>
            <a:r>
              <a:rPr lang="en-US" sz="2800" dirty="0">
                <a:solidFill>
                  <a:srgbClr val="0E51A1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FLOW</a:t>
            </a:r>
            <a:endParaRPr lang="en-US" sz="2800" dirty="0">
              <a:solidFill>
                <a:srgbClr val="0E51A1"/>
              </a:solidFill>
              <a:latin typeface="Futura Lt BT" panose="020B0402020204020303" pitchFamily="34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76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1" y="248575"/>
            <a:ext cx="6845861" cy="6141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EB5F0D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REQUIREMENT</a:t>
            </a:r>
            <a:endParaRPr lang="en-US" sz="2400" dirty="0">
              <a:solidFill>
                <a:srgbClr val="EB5F0D"/>
              </a:solidFill>
              <a:latin typeface="Futura Lt BT" panose="020B04020202040203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43" y="4088099"/>
            <a:ext cx="1655938" cy="16625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528" y="4088099"/>
            <a:ext cx="2492783" cy="2492783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2588681" y="4919380"/>
            <a:ext cx="17393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93624" y="4471293"/>
            <a:ext cx="143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B5F0D"/>
                </a:solidFill>
                <a:latin typeface="Futura Lt BT" panose="020B0402020204020303" pitchFamily="34" charset="0"/>
              </a:rPr>
              <a:t>Manager of</a:t>
            </a:r>
            <a:endParaRPr lang="en-US" dirty="0">
              <a:solidFill>
                <a:srgbClr val="EB5F0D"/>
              </a:solidFill>
              <a:latin typeface="Futura Lt BT" panose="020B04020202040203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9742" y="1103449"/>
            <a:ext cx="7676479" cy="2218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algn="just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</a:pP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get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requirements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"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Thuan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Nguyen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Lawyer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Office" in Vinh Long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City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The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majority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internal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systems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manage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Office,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Service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Staff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Customer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Case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Management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Consulting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Contract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Reports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lang="en-US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just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</a:pP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Existing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solution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go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actual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manager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law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office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Mr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Thuan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then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get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actual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requirements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r>
              <a:rPr lang="vi-VN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22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0" y="248575"/>
            <a:ext cx="6845861" cy="6110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51A2E"/>
                </a:solidFill>
                <a:latin typeface="Futura Lt BT" panose="020B0402020204020303" pitchFamily="34" charset="0"/>
              </a:rPr>
              <a:t>PROBLEM / Current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43" y="1856528"/>
            <a:ext cx="7316066" cy="389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1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0" y="248575"/>
            <a:ext cx="6845861" cy="6110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51A2E"/>
                </a:solidFill>
                <a:latin typeface="Futura Lt BT" panose="020B0402020204020303" pitchFamily="34" charset="0"/>
              </a:rPr>
              <a:t>PROBLEM / Current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43" y="1560343"/>
            <a:ext cx="603827" cy="8647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07334" y="1731129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Many errors </a:t>
            </a:r>
            <a:r>
              <a:rPr lang="en-US" sz="2800" dirty="0" smtClean="0">
                <a:latin typeface="Futura Lt BT" panose="020B0402020204020303" pitchFamily="34" charset="0"/>
              </a:rPr>
              <a:t>occur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41" y="2607095"/>
            <a:ext cx="603827" cy="6856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41" y="3608043"/>
            <a:ext cx="635303" cy="6328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07335" y="2688323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Difficult </a:t>
            </a:r>
            <a:r>
              <a:rPr lang="en-US" sz="2800" dirty="0">
                <a:latin typeface="Futura Lt BT" panose="020B0402020204020303" pitchFamily="34" charset="0"/>
              </a:rPr>
              <a:t>to upgrade </a:t>
            </a:r>
            <a:r>
              <a:rPr lang="en-US" sz="2800" dirty="0" smtClean="0">
                <a:latin typeface="Futura Lt BT" panose="020B0402020204020303" pitchFamily="34" charset="0"/>
              </a:rPr>
              <a:t>or maintain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07335" y="3649109"/>
            <a:ext cx="632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Limit number </a:t>
            </a:r>
            <a:r>
              <a:rPr lang="en-US" sz="2800" dirty="0">
                <a:latin typeface="Futura Lt BT" panose="020B0402020204020303" pitchFamily="34" charset="0"/>
              </a:rPr>
              <a:t>of </a:t>
            </a:r>
            <a:r>
              <a:rPr lang="en-US" sz="2800" dirty="0" smtClean="0">
                <a:latin typeface="Futura Lt BT" panose="020B0402020204020303" pitchFamily="34" charset="0"/>
              </a:rPr>
              <a:t>devices can </a:t>
            </a:r>
            <a:r>
              <a:rPr lang="en-US" sz="2800" dirty="0">
                <a:latin typeface="Futura Lt BT" panose="020B0402020204020303" pitchFamily="34" charset="0"/>
              </a:rPr>
              <a:t>use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29" y="4240880"/>
            <a:ext cx="631899" cy="9706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07335" y="4609895"/>
            <a:ext cx="632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</a:t>
            </a:r>
            <a:r>
              <a:rPr lang="en-US" sz="2800" dirty="0" smtClean="0">
                <a:latin typeface="Futura Lt BT" panose="020B0402020204020303" pitchFamily="34" charset="0"/>
              </a:rPr>
              <a:t>anage only 1 office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29" y="5502128"/>
            <a:ext cx="660325" cy="6603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07335" y="5570681"/>
            <a:ext cx="632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</a:t>
            </a:r>
            <a:r>
              <a:rPr lang="en-US" sz="2800" dirty="0" smtClean="0">
                <a:latin typeface="Futura Lt BT" panose="020B0402020204020303" pitchFamily="34" charset="0"/>
              </a:rPr>
              <a:t>anage with only text information</a:t>
            </a:r>
            <a:endParaRPr lang="en-US" sz="2800" dirty="0"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54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5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0" y="248575"/>
            <a:ext cx="6845861" cy="617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11E7D"/>
                </a:solidFill>
                <a:latin typeface="Futura Lt BT" panose="020B0402020204020303" pitchFamily="34" charset="0"/>
              </a:rPr>
              <a:t>SOLUTION / LFMS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44" y="1598623"/>
            <a:ext cx="778818" cy="7788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47667" y="1726422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Steady </a:t>
            </a:r>
            <a:r>
              <a:rPr lang="en-US" sz="2800" dirty="0">
                <a:latin typeface="Futura Lt BT" panose="020B0402020204020303" pitchFamily="34" charset="0"/>
              </a:rPr>
              <a:t>running</a:t>
            </a:r>
            <a:endParaRPr lang="en-US" sz="2800" dirty="0" smtClean="0">
              <a:latin typeface="Futura Lt BT" panose="020B04020202040203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43" y="2554940"/>
            <a:ext cx="778819" cy="7788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47667" y="2682739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Easy </a:t>
            </a:r>
            <a:r>
              <a:rPr lang="en-US" sz="2800" dirty="0">
                <a:latin typeface="Futura Lt BT" panose="020B0402020204020303" pitchFamily="34" charset="0"/>
              </a:rPr>
              <a:t>upgrade and maintenance</a:t>
            </a:r>
            <a:endParaRPr lang="en-US" sz="2800" dirty="0" smtClean="0">
              <a:latin typeface="Futura Lt BT" panose="020B04020202040203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43" y="3516373"/>
            <a:ext cx="778819" cy="7788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47667" y="3644172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Multiple devices can </a:t>
            </a:r>
            <a:r>
              <a:rPr lang="en-US" sz="2800" dirty="0">
                <a:latin typeface="Futura Lt BT" panose="020B0402020204020303" pitchFamily="34" charset="0"/>
              </a:rPr>
              <a:t>use at the same time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43" y="4472691"/>
            <a:ext cx="772819" cy="7728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47667" y="458833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Can </a:t>
            </a:r>
            <a:r>
              <a:rPr lang="en-US" sz="2800" dirty="0">
                <a:latin typeface="Futura Lt BT" panose="020B0402020204020303" pitchFamily="34" charset="0"/>
              </a:rPr>
              <a:t>be used for many types of office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43" y="5423009"/>
            <a:ext cx="772819" cy="77281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47667" y="554780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Manage multimedia data</a:t>
            </a:r>
            <a:endParaRPr lang="en-US" sz="2800" dirty="0"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38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3" y="248575"/>
            <a:ext cx="6852096" cy="607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1C600"/>
                </a:solidFill>
                <a:latin typeface="Futura Lt BT" panose="020B0402020204020303" pitchFamily="34" charset="0"/>
              </a:rPr>
              <a:t>PROJECT </a:t>
            </a:r>
            <a:r>
              <a:rPr lang="en-US" sz="2400" dirty="0" smtClean="0">
                <a:solidFill>
                  <a:srgbClr val="C1C600"/>
                </a:solidFill>
                <a:latin typeface="Futura Lt BT" panose="020B0402020204020303" pitchFamily="34" charset="0"/>
              </a:rPr>
              <a:t>/ </a:t>
            </a:r>
            <a:r>
              <a:rPr lang="en-US" sz="2400" dirty="0">
                <a:solidFill>
                  <a:srgbClr val="C1C600"/>
                </a:solidFill>
                <a:latin typeface="Futura Lt BT" panose="020B0402020204020303" pitchFamily="34" charset="0"/>
              </a:rPr>
              <a:t>Tools and Techniques</a:t>
            </a:r>
          </a:p>
        </p:txBody>
      </p:sp>
      <p:pic>
        <p:nvPicPr>
          <p:cNvPr id="4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509" y="1830403"/>
            <a:ext cx="1967522" cy="152796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811" y="1713867"/>
            <a:ext cx="1638529" cy="16385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25" y="1836379"/>
            <a:ext cx="1516017" cy="1516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197" y="4925772"/>
            <a:ext cx="3545598" cy="992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443" y="4188095"/>
            <a:ext cx="2349291" cy="14753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61" y="4332303"/>
            <a:ext cx="1774861" cy="13311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291" y="3015256"/>
            <a:ext cx="1706732" cy="1706732"/>
          </a:xfrm>
          <a:prstGeom prst="rect">
            <a:avLst/>
          </a:prstGeom>
        </p:spPr>
      </p:pic>
      <p:pic>
        <p:nvPicPr>
          <p:cNvPr id="12" name="Picture 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677520" y="1548406"/>
            <a:ext cx="22002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695" y="3015256"/>
            <a:ext cx="1596597" cy="159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4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3" y="248575"/>
            <a:ext cx="6852096" cy="607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1C600"/>
                </a:solidFill>
                <a:latin typeface="Futura Lt BT" panose="020B0402020204020303" pitchFamily="34" charset="0"/>
              </a:rPr>
              <a:t>PROJECT /</a:t>
            </a:r>
            <a:r>
              <a:rPr lang="en-US" sz="2400" dirty="0" smtClean="0">
                <a:solidFill>
                  <a:srgbClr val="C1C600"/>
                </a:solidFill>
                <a:latin typeface="Futura Lt BT" panose="020B0402020204020303" pitchFamily="34" charset="0"/>
              </a:rPr>
              <a:t> MVC Architectural </a:t>
            </a:r>
            <a:r>
              <a:rPr lang="en-US" sz="2400" dirty="0">
                <a:solidFill>
                  <a:srgbClr val="C1C600"/>
                </a:solidFill>
                <a:latin typeface="Futura Lt BT" panose="020B0402020204020303" pitchFamily="34" charset="0"/>
              </a:rPr>
              <a:t>Design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22592"/>
              </p:ext>
            </p:extLst>
          </p:nvPr>
        </p:nvGraphicFramePr>
        <p:xfrm>
          <a:off x="2015231" y="1648145"/>
          <a:ext cx="5055688" cy="4024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" r:id="rId4" imgW="6348960" imgH="5053680" progId="">
                  <p:embed/>
                </p:oleObj>
              </mc:Choice>
              <mc:Fallback>
                <p:oleObj r:id="rId4" imgW="6348960" imgH="50536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15231" y="1648145"/>
                        <a:ext cx="5055688" cy="4024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470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718</TotalTime>
  <Words>338</Words>
  <Application>Microsoft Office PowerPoint</Application>
  <PresentationFormat>On-screen Show (4:3)</PresentationFormat>
  <Paragraphs>91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Futura</vt:lpstr>
      <vt:lpstr>Cambria</vt:lpstr>
      <vt:lpstr>Calibri</vt:lpstr>
      <vt:lpstr>Futura Lt BT</vt:lpstr>
      <vt:lpstr>Times New Roman</vt:lpstr>
      <vt:lpstr>Arial</vt:lpstr>
      <vt:lpstr>Calibri Light</vt:lpstr>
      <vt:lpstr>Office Theme</vt:lpstr>
      <vt:lpstr>WEBSITE OF LAW FIRM MANAGEMENT SYSTEM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LAW FIRM MANAGEMENT SYSTEM</dc:title>
  <dc:creator>Khiêm Tomi</dc:creator>
  <cp:lastModifiedBy>Khiêm Tomi</cp:lastModifiedBy>
  <cp:revision>151</cp:revision>
  <dcterms:created xsi:type="dcterms:W3CDTF">2014-04-16T04:01:22Z</dcterms:created>
  <dcterms:modified xsi:type="dcterms:W3CDTF">2014-09-30T14:14:02Z</dcterms:modified>
</cp:coreProperties>
</file>